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C9C88-F6AB-4C0F-A283-FAACD072987D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E97A8-1EDC-4014-AAA1-C6012CBB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2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E97A8-1EDC-4014-AAA1-C6012CBB5E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2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62F3-8CD6-40A3-8695-470620699E44}" type="datetimeFigureOut">
              <a:rPr lang="en-US" smtClean="0"/>
              <a:t>10/4/2011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4B86A2-C71E-49FA-824C-64BAC30F9F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62F3-8CD6-40A3-8695-470620699E44}" type="datetimeFigureOut">
              <a:rPr lang="en-US" smtClean="0"/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4B86A2-C71E-49FA-824C-64BAC30F9F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62F3-8CD6-40A3-8695-470620699E44}" type="datetimeFigureOut">
              <a:rPr lang="en-US" smtClean="0"/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4B86A2-C71E-49FA-824C-64BAC30F9F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62F3-8CD6-40A3-8695-470620699E44}" type="datetimeFigureOut">
              <a:rPr lang="en-US" smtClean="0"/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4B86A2-C71E-49FA-824C-64BAC30F9F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62F3-8CD6-40A3-8695-470620699E44}" type="datetimeFigureOut">
              <a:rPr lang="en-US" smtClean="0"/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4B86A2-C71E-49FA-824C-64BAC30F9F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62F3-8CD6-40A3-8695-470620699E44}" type="datetimeFigureOut">
              <a:rPr lang="en-US" smtClean="0"/>
              <a:t>10/4/2011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4B86A2-C71E-49FA-824C-64BAC30F9F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62F3-8CD6-40A3-8695-470620699E44}" type="datetimeFigureOut">
              <a:rPr lang="en-US" smtClean="0"/>
              <a:t>10/4/2011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4B86A2-C71E-49FA-824C-64BAC30F9F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62F3-8CD6-40A3-8695-470620699E44}" type="datetimeFigureOut">
              <a:rPr lang="en-US" smtClean="0"/>
              <a:t>10/4/2011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4B86A2-C71E-49FA-824C-64BAC30F9F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62F3-8CD6-40A3-8695-470620699E44}" type="datetimeFigureOut">
              <a:rPr lang="en-US" smtClean="0"/>
              <a:t>10/4/2011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4B86A2-C71E-49FA-824C-64BAC30F9F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62F3-8CD6-40A3-8695-470620699E44}" type="datetimeFigureOut">
              <a:rPr lang="en-US" smtClean="0"/>
              <a:t>10/4/2011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4B86A2-C71E-49FA-824C-64BAC30F9F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162F3-8CD6-40A3-8695-470620699E44}" type="datetimeFigureOut">
              <a:rPr lang="en-US" smtClean="0"/>
              <a:t>10/4/2011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4B86A2-C71E-49FA-824C-64BAC30F9F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8162F3-8CD6-40A3-8695-470620699E44}" type="datetimeFigureOut">
              <a:rPr lang="en-US" smtClean="0"/>
              <a:t>10/4/2011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4B86A2-C71E-49FA-824C-64BAC30F9F3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International Culture Project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Cummings-Morrow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3802861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Aid: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In A Nut Shell:</a:t>
            </a:r>
          </a:p>
          <a:p>
            <a:r>
              <a:rPr lang="en-US" dirty="0" smtClean="0"/>
              <a:t>Consistency throughout PowerPoint</a:t>
            </a:r>
          </a:p>
          <a:p>
            <a:r>
              <a:rPr lang="en-US" dirty="0" smtClean="0"/>
              <a:t>Easy to read Font</a:t>
            </a:r>
          </a:p>
          <a:p>
            <a:r>
              <a:rPr lang="en-US" dirty="0" smtClean="0"/>
              <a:t>More content; Less animation</a:t>
            </a:r>
          </a:p>
          <a:p>
            <a:r>
              <a:rPr lang="en-US" dirty="0" smtClean="0"/>
              <a:t>Contrasting Colors</a:t>
            </a:r>
          </a:p>
          <a:p>
            <a:r>
              <a:rPr lang="en-US" dirty="0" smtClean="0"/>
              <a:t>Get Your Point Across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299012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Aid in the project should be in PowerPoint form</a:t>
            </a:r>
          </a:p>
          <a:p>
            <a:r>
              <a:rPr lang="en-US" dirty="0" smtClean="0"/>
              <a:t>The PowerPoint should consist of pictures and words explaining the Country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1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Aid: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Bullet Points</a:t>
            </a:r>
            <a:endParaRPr lang="en-US" dirty="0" smtClean="0"/>
          </a:p>
          <a:p>
            <a:r>
              <a:rPr lang="en-US" dirty="0" smtClean="0"/>
              <a:t>A power point should contain no more than 3-6 bulletins/points</a:t>
            </a:r>
          </a:p>
          <a:p>
            <a:r>
              <a:rPr lang="en-US" dirty="0" smtClean="0"/>
              <a:t>You typically shouldn’t use sound or effect it depends on the presentation</a:t>
            </a:r>
          </a:p>
          <a:p>
            <a:r>
              <a:rPr lang="en-US" dirty="0" smtClean="0"/>
              <a:t>Short</a:t>
            </a:r>
          </a:p>
          <a:p>
            <a:r>
              <a:rPr lang="en-US" dirty="0" smtClean="0"/>
              <a:t>Quick</a:t>
            </a:r>
          </a:p>
          <a:p>
            <a:r>
              <a:rPr lang="en-US" dirty="0" smtClean="0"/>
              <a:t>To the POINT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2667001" cy="26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8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Aid: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Slide Arrangement</a:t>
            </a:r>
          </a:p>
          <a:p>
            <a:r>
              <a:rPr lang="en-US" dirty="0" smtClean="0"/>
              <a:t>Don’t overuse animations</a:t>
            </a:r>
          </a:p>
          <a:p>
            <a:r>
              <a:rPr lang="en-US" dirty="0" smtClean="0"/>
              <a:t>Try to avoid Cramming Info.</a:t>
            </a:r>
          </a:p>
          <a:p>
            <a:r>
              <a:rPr lang="en-US" dirty="0" smtClean="0"/>
              <a:t>Stick with a common theme throughout PowerPoint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33693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2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Aid: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Attract Your Audience</a:t>
            </a:r>
          </a:p>
          <a:p>
            <a:r>
              <a:rPr lang="en-US" dirty="0" smtClean="0"/>
              <a:t>Spend quality time on content rather than on design.</a:t>
            </a:r>
          </a:p>
          <a:p>
            <a:r>
              <a:rPr lang="en-US" dirty="0" smtClean="0"/>
              <a:t>Select a Professional Style Font, Simple and able to be easily read</a:t>
            </a:r>
          </a:p>
          <a:p>
            <a:r>
              <a:rPr lang="en-US" dirty="0" smtClean="0"/>
              <a:t>Colors are important, select contrasting colors (Ex: white font on a black background)</a:t>
            </a:r>
          </a:p>
          <a:p>
            <a:r>
              <a:rPr lang="en-US" dirty="0" smtClean="0"/>
              <a:t>Picture what your audience will see or hear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981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4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Aid: PowerPoint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Avoid Reading Presentation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Presentations shall be composed for the ear</a:t>
            </a:r>
          </a:p>
          <a:p>
            <a:r>
              <a:rPr lang="en-US" dirty="0" smtClean="0"/>
              <a:t>Short Sentences containing Action verbs</a:t>
            </a:r>
          </a:p>
          <a:p>
            <a:r>
              <a:rPr lang="en-US" dirty="0" smtClean="0"/>
              <a:t>Simple Grammar</a:t>
            </a:r>
          </a:p>
          <a:p>
            <a:r>
              <a:rPr lang="en-US" dirty="0" smtClean="0"/>
              <a:t>Become comfortable with material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837" y="1600199"/>
            <a:ext cx="2660763" cy="417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6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Aid: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Slide Design</a:t>
            </a:r>
          </a:p>
          <a:p>
            <a:r>
              <a:rPr lang="en-US" dirty="0" smtClean="0"/>
              <a:t>Use Bold or Italics for emphasis</a:t>
            </a:r>
          </a:p>
          <a:p>
            <a:r>
              <a:rPr lang="en-US" dirty="0" smtClean="0"/>
              <a:t>Avoid Busy Backgrounds</a:t>
            </a:r>
          </a:p>
          <a:p>
            <a:r>
              <a:rPr lang="en-US" dirty="0" smtClean="0"/>
              <a:t>NO ALL CAPS! Only on title page is it acceptable</a:t>
            </a:r>
          </a:p>
          <a:p>
            <a:r>
              <a:rPr lang="en-US" dirty="0" smtClean="0"/>
              <a:t>Leave Space between lines, easier for reader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36576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7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Aid: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Slide Design (Continued)</a:t>
            </a:r>
          </a:p>
          <a:p>
            <a:r>
              <a:rPr lang="en-US" dirty="0" smtClean="0"/>
              <a:t>Keep typeface on slides the same</a:t>
            </a:r>
          </a:p>
          <a:p>
            <a:r>
              <a:rPr lang="en-US" dirty="0"/>
              <a:t>Leave Space between lines, easier for reader</a:t>
            </a:r>
          </a:p>
          <a:p>
            <a:r>
              <a:rPr lang="en-US" dirty="0" smtClean="0"/>
              <a:t>Consistency w/ bulletin style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2" y="3200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9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Aid: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Conclusion of PowerPoint</a:t>
            </a:r>
          </a:p>
          <a:p>
            <a:r>
              <a:rPr lang="en-US" dirty="0" smtClean="0"/>
              <a:t>Create Concluding Slide</a:t>
            </a:r>
          </a:p>
          <a:p>
            <a:r>
              <a:rPr lang="en-US" dirty="0" smtClean="0"/>
              <a:t>3-5 summary Points</a:t>
            </a:r>
          </a:p>
          <a:p>
            <a:r>
              <a:rPr lang="en-US" dirty="0" smtClean="0"/>
              <a:t>Restate Main points</a:t>
            </a:r>
          </a:p>
          <a:p>
            <a:r>
              <a:rPr lang="en-US" dirty="0" smtClean="0"/>
              <a:t>Focus on Final Impressions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2286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2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</TotalTime>
  <Words>274</Words>
  <Application>Microsoft Office PowerPoint</Application>
  <PresentationFormat>On-screen Show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International Culture Project</vt:lpstr>
      <vt:lpstr>Visual Aid</vt:lpstr>
      <vt:lpstr>Visual Aid: PowerPoint</vt:lpstr>
      <vt:lpstr>Visual Aid: PowerPoint</vt:lpstr>
      <vt:lpstr>Visual Aid: PowerPoint</vt:lpstr>
      <vt:lpstr>Visual Aid: PowerPoint</vt:lpstr>
      <vt:lpstr>Visual Aid: PowerPoint</vt:lpstr>
      <vt:lpstr>Visual Aid: PowerPoint</vt:lpstr>
      <vt:lpstr>Visual Aid: PowerPoint</vt:lpstr>
      <vt:lpstr>Visual Aid: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Culture Project</dc:title>
  <dc:creator>famous</dc:creator>
  <cp:lastModifiedBy>famous</cp:lastModifiedBy>
  <cp:revision>5</cp:revision>
  <dcterms:created xsi:type="dcterms:W3CDTF">2011-10-04T17:12:43Z</dcterms:created>
  <dcterms:modified xsi:type="dcterms:W3CDTF">2011-10-04T18:04:02Z</dcterms:modified>
</cp:coreProperties>
</file>