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71" r:id="rId3"/>
    <p:sldId id="265" r:id="rId4"/>
    <p:sldId id="272" r:id="rId5"/>
    <p:sldId id="266" r:id="rId6"/>
    <p:sldId id="273" r:id="rId7"/>
    <p:sldId id="267" r:id="rId8"/>
    <p:sldId id="274" r:id="rId9"/>
    <p:sldId id="268" r:id="rId10"/>
    <p:sldId id="275" r:id="rId11"/>
    <p:sldId id="269" r:id="rId12"/>
    <p:sldId id="276" r:id="rId13"/>
    <p:sldId id="2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snapVertSplitter="1" vertBarState="minimized">
    <p:restoredLeft sz="15620"/>
    <p:restoredTop sz="94660"/>
  </p:normalViewPr>
  <p:slideViewPr>
    <p:cSldViewPr snapToObjects="1">
      <p:cViewPr varScale="1">
        <p:scale>
          <a:sx n="90" d="100"/>
          <a:sy n="90" d="100"/>
        </p:scale>
        <p:origin x="-15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presProps" Target="pres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interSettings" Target="printerSettings/printerSettings1.bin"/><Relationship Id="rId12" Type="http://schemas.openxmlformats.org/officeDocument/2006/relationships/slide" Target="slides/slide11.xml"/><Relationship Id="rId17" Type="http://schemas.openxmlformats.org/officeDocument/2006/relationships/viewProps" Target="viewProps.xml"/><Relationship Id="rId19" Type="http://schemas.openxmlformats.org/officeDocument/2006/relationships/tableStyles" Target="tableStyle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514B7DBA-C7AA-D54F-942F-FCE9BD248B3D}" type="datetimeFigureOut">
              <a:rPr lang="en-US" smtClean="0"/>
              <a:pPr/>
              <a:t>4/23/11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2BDB93A9-DE17-42E8-A366-46C30944BF19}" type="slidenum">
              <a:rPr smtClean="0"/>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4B7DBA-C7AA-D54F-942F-FCE9BD248B3D}" type="datetimeFigureOut">
              <a:rPr lang="en-US" smtClean="0"/>
              <a:pPr/>
              <a:t>4/23/11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E0AD1-4342-D544-8483-93873E45DF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4B7DBA-C7AA-D54F-942F-FCE9BD248B3D}" type="datetimeFigureOut">
              <a:rPr lang="en-US" smtClean="0"/>
              <a:pPr/>
              <a:t>4/23/11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E0AD1-4342-D544-8483-93873E45DF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4B7DBA-C7AA-D54F-942F-FCE9BD248B3D}" type="datetimeFigureOut">
              <a:rPr lang="en-US" smtClean="0"/>
              <a:pPr/>
              <a:t>4/23/11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E0AD1-4342-D544-8483-93873E45DFFF}"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4B7DBA-C7AA-D54F-942F-FCE9BD248B3D}" type="datetimeFigureOut">
              <a:rPr lang="en-US" smtClean="0"/>
              <a:pPr/>
              <a:t>4/23/11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E0AD1-4342-D544-8483-93873E45DFF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4B7DBA-C7AA-D54F-942F-FCE9BD248B3D}" type="datetimeFigureOut">
              <a:rPr lang="en-US" smtClean="0"/>
              <a:pPr/>
              <a:t>4/23/11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E0AD1-4342-D544-8483-93873E45DFFF}"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14B7DBA-C7AA-D54F-942F-FCE9BD248B3D}" type="datetimeFigureOut">
              <a:rPr lang="en-US" smtClean="0"/>
              <a:pPr/>
              <a:t>4/23/11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AE0AD1-4342-D544-8483-93873E45DFF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4B7DBA-C7AA-D54F-942F-FCE9BD248B3D}" type="datetimeFigureOut">
              <a:rPr lang="en-US" smtClean="0"/>
              <a:pPr/>
              <a:t>4/23/11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AE0AD1-4342-D544-8483-93873E45DFFF}"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B7DBA-C7AA-D54F-942F-FCE9BD248B3D}" type="datetimeFigureOut">
              <a:rPr lang="en-US" smtClean="0"/>
              <a:pPr/>
              <a:t>4/23/11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AE0AD1-4342-D544-8483-93873E45DF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14B7DBA-C7AA-D54F-942F-FCE9BD248B3D}" type="datetimeFigureOut">
              <a:rPr lang="en-US" smtClean="0"/>
              <a:pPr/>
              <a:t>4/23/11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DB93A9-DE17-42E8-A366-46C30944BF19}" type="slidenum">
              <a:rPr smtClean="0"/>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514B7DBA-C7AA-D54F-942F-FCE9BD248B3D}" type="datetimeFigureOut">
              <a:rPr lang="en-US" smtClean="0"/>
              <a:pPr/>
              <a:t>4/23/11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2AE0AD1-4342-D544-8483-93873E45DFF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e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514B7DBA-C7AA-D54F-942F-FCE9BD248B3D}" type="datetimeFigureOut">
              <a:rPr lang="en-US" smtClean="0"/>
              <a:pPr/>
              <a:t>4/23/11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42AE0AD1-4342-D544-8483-93873E45DF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17513" y="1676400"/>
            <a:ext cx="8307387" cy="1619250"/>
          </a:xfrm>
        </p:spPr>
        <p:txBody>
          <a:bodyPr/>
          <a:lstStyle/>
          <a:p>
            <a:r>
              <a:rPr lang="en-US" dirty="0" smtClean="0"/>
              <a:t>Kyle’s Coaching Philosophy  </a:t>
            </a:r>
            <a:endParaRPr lang="en-US" dirty="0"/>
          </a:p>
        </p:txBody>
      </p:sp>
      <p:sp>
        <p:nvSpPr>
          <p:cNvPr id="3" name="Subtitle 2"/>
          <p:cNvSpPr>
            <a:spLocks noGrp="1"/>
          </p:cNvSpPr>
          <p:nvPr>
            <p:ph type="subTitle" idx="1"/>
          </p:nvPr>
        </p:nvSpPr>
        <p:spPr>
          <a:xfrm>
            <a:off x="417513" y="3429000"/>
            <a:ext cx="8307387" cy="753036"/>
          </a:xfrm>
        </p:spPr>
        <p:txBody>
          <a:bodyPr>
            <a:normAutofit/>
          </a:bodyPr>
          <a:lstStyle/>
          <a:p>
            <a:r>
              <a:rPr lang="en-US" sz="2400" dirty="0" smtClean="0"/>
              <a:t>Pyramid of Success</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cxnSp>
        <p:nvCxnSpPr>
          <p:cNvPr id="4" name="Straight Connector 3"/>
          <p:cNvCxnSpPr/>
          <p:nvPr/>
        </p:nvCxnSpPr>
        <p:spPr>
          <a:xfrm rot="5400000">
            <a:off x="768255" y="2203544"/>
            <a:ext cx="4330891" cy="3276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rot="16200000" flipH="1">
            <a:off x="3893249" y="2355944"/>
            <a:ext cx="4330892" cy="2971799"/>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1295400" y="6007290"/>
            <a:ext cx="6248400"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2209800" y="4876800"/>
            <a:ext cx="44958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4007549" y="5442839"/>
            <a:ext cx="112890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3276600" y="3429000"/>
            <a:ext cx="2514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6200000" flipH="1">
            <a:off x="3846513" y="4153693"/>
            <a:ext cx="1450181" cy="7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810000" y="2670176"/>
            <a:ext cx="14478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2209800" y="5029200"/>
            <a:ext cx="1600200" cy="369332"/>
          </a:xfrm>
          <a:prstGeom prst="rect">
            <a:avLst/>
          </a:prstGeom>
          <a:noFill/>
        </p:spPr>
        <p:txBody>
          <a:bodyPr wrap="square" rtlCol="0">
            <a:spAutoFit/>
          </a:bodyPr>
          <a:lstStyle/>
          <a:p>
            <a:r>
              <a:rPr lang="en-US" dirty="0" smtClean="0"/>
              <a:t>GOALS</a:t>
            </a:r>
            <a:endParaRPr lang="en-US" dirty="0"/>
          </a:p>
        </p:txBody>
      </p:sp>
      <p:sp>
        <p:nvSpPr>
          <p:cNvPr id="13" name="TextBox 12"/>
          <p:cNvSpPr txBox="1"/>
          <p:nvPr/>
        </p:nvSpPr>
        <p:spPr>
          <a:xfrm>
            <a:off x="4572795" y="5029200"/>
            <a:ext cx="1828005" cy="369332"/>
          </a:xfrm>
          <a:prstGeom prst="rect">
            <a:avLst/>
          </a:prstGeom>
          <a:noFill/>
        </p:spPr>
        <p:txBody>
          <a:bodyPr wrap="square" rtlCol="0">
            <a:spAutoFit/>
          </a:bodyPr>
          <a:lstStyle/>
          <a:p>
            <a:r>
              <a:rPr lang="en-US" dirty="0" smtClean="0"/>
              <a:t>MOTIVATION</a:t>
            </a:r>
            <a:endParaRPr lang="en-US" dirty="0"/>
          </a:p>
        </p:txBody>
      </p:sp>
      <p:sp>
        <p:nvSpPr>
          <p:cNvPr id="15" name="TextBox 14"/>
          <p:cNvSpPr txBox="1"/>
          <p:nvPr/>
        </p:nvSpPr>
        <p:spPr>
          <a:xfrm>
            <a:off x="2667000" y="4267200"/>
            <a:ext cx="1524000" cy="369332"/>
          </a:xfrm>
          <a:prstGeom prst="rect">
            <a:avLst/>
          </a:prstGeom>
          <a:noFill/>
        </p:spPr>
        <p:txBody>
          <a:bodyPr wrap="square" rtlCol="0">
            <a:spAutoFit/>
          </a:bodyPr>
          <a:lstStyle/>
          <a:p>
            <a:r>
              <a:rPr lang="en-US" dirty="0" smtClean="0"/>
              <a:t>TEAMWORK</a:t>
            </a:r>
            <a:endParaRPr lang="en-US" dirty="0"/>
          </a:p>
        </p:txBody>
      </p:sp>
      <p:sp>
        <p:nvSpPr>
          <p:cNvPr id="16" name="TextBox 15"/>
          <p:cNvSpPr txBox="1"/>
          <p:nvPr/>
        </p:nvSpPr>
        <p:spPr>
          <a:xfrm>
            <a:off x="4571206" y="4267200"/>
            <a:ext cx="1829594" cy="369332"/>
          </a:xfrm>
          <a:prstGeom prst="rect">
            <a:avLst/>
          </a:prstGeom>
          <a:noFill/>
        </p:spPr>
        <p:txBody>
          <a:bodyPr wrap="square" rtlCol="0">
            <a:spAutoFit/>
          </a:bodyPr>
          <a:lstStyle/>
          <a:p>
            <a:r>
              <a:rPr lang="en-US" dirty="0" smtClean="0"/>
              <a:t>OFFSEASON</a:t>
            </a:r>
            <a:endParaRPr lang="en-US" dirty="0"/>
          </a:p>
        </p:txBody>
      </p:sp>
      <p:sp>
        <p:nvSpPr>
          <p:cNvPr id="17" name="TextBox 16"/>
          <p:cNvSpPr txBox="1"/>
          <p:nvPr/>
        </p:nvSpPr>
        <p:spPr>
          <a:xfrm>
            <a:off x="3999706" y="2856430"/>
            <a:ext cx="1143000" cy="369332"/>
          </a:xfrm>
          <a:prstGeom prst="rect">
            <a:avLst/>
          </a:prstGeom>
          <a:noFill/>
        </p:spPr>
        <p:txBody>
          <a:bodyPr wrap="square" rtlCol="0">
            <a:spAutoFit/>
          </a:bodyPr>
          <a:lstStyle/>
          <a:p>
            <a:r>
              <a:rPr lang="en-US" dirty="0" smtClean="0"/>
              <a:t>SKILLS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a:bodyPr>
          <a:lstStyle/>
          <a:p>
            <a:r>
              <a:rPr lang="en-US" sz="2200" dirty="0" smtClean="0"/>
              <a:t>Skills are on the third level of the pyramid.</a:t>
            </a:r>
          </a:p>
          <a:p>
            <a:r>
              <a:rPr lang="en-US" sz="2200" dirty="0" smtClean="0"/>
              <a:t> Skills are developed when the first two levels are combined. In the off-season, a player will develop their techniques. Through teamwork, a player will develop leadership skills, and through motivation and goals, a player will be developing their character and desire to play the game.  When one combines all of these attributes, they will come out with useful skills which they can use on and off the field to help the team succeed.  Without the skills they have created, it’s hard for a player to be good. </a:t>
            </a:r>
            <a:endParaRPr lang="en-US" sz="2200" dirty="0"/>
          </a:p>
        </p:txBody>
      </p:sp>
      <p:sp>
        <p:nvSpPr>
          <p:cNvPr id="2" name="Title 1"/>
          <p:cNvSpPr>
            <a:spLocks noGrp="1"/>
          </p:cNvSpPr>
          <p:nvPr>
            <p:ph type="title"/>
          </p:nvPr>
        </p:nvSpPr>
        <p:spPr>
          <a:xfrm>
            <a:off x="457200" y="0"/>
            <a:ext cx="8229600" cy="1143000"/>
          </a:xfrm>
        </p:spPr>
        <p:txBody>
          <a:bodyPr/>
          <a:lstStyle/>
          <a:p>
            <a:pPr algn="ctr"/>
            <a:r>
              <a:rPr lang="en-US" dirty="0" smtClean="0"/>
              <a:t>Skills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cxnSp>
        <p:nvCxnSpPr>
          <p:cNvPr id="4" name="Straight Connector 3"/>
          <p:cNvCxnSpPr/>
          <p:nvPr/>
        </p:nvCxnSpPr>
        <p:spPr>
          <a:xfrm rot="5400000">
            <a:off x="768255" y="2203544"/>
            <a:ext cx="4330891" cy="3276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rot="16200000" flipH="1">
            <a:off x="3893249" y="2355944"/>
            <a:ext cx="4330892" cy="2971799"/>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1295400" y="6007290"/>
            <a:ext cx="6248400"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2209800" y="4876800"/>
            <a:ext cx="44958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4007549" y="5442839"/>
            <a:ext cx="112890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3276600" y="3429000"/>
            <a:ext cx="2514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6200000" flipH="1">
            <a:off x="3846513" y="4153693"/>
            <a:ext cx="1450181" cy="7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810000" y="2670176"/>
            <a:ext cx="14478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2209800" y="5257800"/>
            <a:ext cx="1828800" cy="369332"/>
          </a:xfrm>
          <a:prstGeom prst="rect">
            <a:avLst/>
          </a:prstGeom>
          <a:noFill/>
        </p:spPr>
        <p:txBody>
          <a:bodyPr wrap="square" rtlCol="0">
            <a:spAutoFit/>
          </a:bodyPr>
          <a:lstStyle/>
          <a:p>
            <a:r>
              <a:rPr lang="en-US" dirty="0" smtClean="0"/>
              <a:t>GOALS</a:t>
            </a:r>
            <a:endParaRPr lang="en-US" dirty="0"/>
          </a:p>
        </p:txBody>
      </p:sp>
      <p:sp>
        <p:nvSpPr>
          <p:cNvPr id="13" name="TextBox 12"/>
          <p:cNvSpPr txBox="1"/>
          <p:nvPr/>
        </p:nvSpPr>
        <p:spPr>
          <a:xfrm>
            <a:off x="4953397" y="5257800"/>
            <a:ext cx="1675605" cy="369332"/>
          </a:xfrm>
          <a:prstGeom prst="rect">
            <a:avLst/>
          </a:prstGeom>
          <a:noFill/>
        </p:spPr>
        <p:txBody>
          <a:bodyPr wrap="square" rtlCol="0">
            <a:spAutoFit/>
          </a:bodyPr>
          <a:lstStyle/>
          <a:p>
            <a:r>
              <a:rPr lang="en-US" dirty="0" smtClean="0"/>
              <a:t>MOTIVATION</a:t>
            </a:r>
            <a:endParaRPr lang="en-US" dirty="0"/>
          </a:p>
        </p:txBody>
      </p:sp>
      <p:sp>
        <p:nvSpPr>
          <p:cNvPr id="15" name="TextBox 14"/>
          <p:cNvSpPr txBox="1"/>
          <p:nvPr/>
        </p:nvSpPr>
        <p:spPr>
          <a:xfrm>
            <a:off x="2743200" y="4267200"/>
            <a:ext cx="1524000" cy="369332"/>
          </a:xfrm>
          <a:prstGeom prst="rect">
            <a:avLst/>
          </a:prstGeom>
          <a:noFill/>
        </p:spPr>
        <p:txBody>
          <a:bodyPr wrap="square" rtlCol="0">
            <a:spAutoFit/>
          </a:bodyPr>
          <a:lstStyle/>
          <a:p>
            <a:r>
              <a:rPr lang="en-US" dirty="0" smtClean="0"/>
              <a:t>TEAMWORK</a:t>
            </a:r>
            <a:endParaRPr lang="en-US" dirty="0"/>
          </a:p>
        </p:txBody>
      </p:sp>
      <p:sp>
        <p:nvSpPr>
          <p:cNvPr id="16" name="TextBox 15"/>
          <p:cNvSpPr txBox="1"/>
          <p:nvPr/>
        </p:nvSpPr>
        <p:spPr>
          <a:xfrm>
            <a:off x="4572795" y="4267200"/>
            <a:ext cx="1751805" cy="369332"/>
          </a:xfrm>
          <a:prstGeom prst="rect">
            <a:avLst/>
          </a:prstGeom>
          <a:noFill/>
        </p:spPr>
        <p:txBody>
          <a:bodyPr wrap="square" rtlCol="0">
            <a:spAutoFit/>
          </a:bodyPr>
          <a:lstStyle/>
          <a:p>
            <a:r>
              <a:rPr lang="en-US" dirty="0" smtClean="0"/>
              <a:t>OFFSEASON</a:t>
            </a:r>
            <a:endParaRPr lang="en-US" dirty="0"/>
          </a:p>
        </p:txBody>
      </p:sp>
      <p:sp>
        <p:nvSpPr>
          <p:cNvPr id="18" name="TextBox 17"/>
          <p:cNvSpPr txBox="1"/>
          <p:nvPr/>
        </p:nvSpPr>
        <p:spPr>
          <a:xfrm>
            <a:off x="3999507" y="3059667"/>
            <a:ext cx="1143397" cy="369332"/>
          </a:xfrm>
          <a:prstGeom prst="rect">
            <a:avLst/>
          </a:prstGeom>
          <a:noFill/>
        </p:spPr>
        <p:txBody>
          <a:bodyPr wrap="square" rtlCol="0">
            <a:spAutoFit/>
          </a:bodyPr>
          <a:lstStyle/>
          <a:p>
            <a:r>
              <a:rPr lang="en-US" dirty="0" smtClean="0"/>
              <a:t>SKILLS</a:t>
            </a:r>
            <a:endParaRPr lang="en-US" dirty="0"/>
          </a:p>
        </p:txBody>
      </p:sp>
      <p:sp>
        <p:nvSpPr>
          <p:cNvPr id="19" name="TextBox 18"/>
          <p:cNvSpPr txBox="1"/>
          <p:nvPr/>
        </p:nvSpPr>
        <p:spPr>
          <a:xfrm>
            <a:off x="4267200" y="2209800"/>
            <a:ext cx="914797" cy="369332"/>
          </a:xfrm>
          <a:prstGeom prst="rect">
            <a:avLst/>
          </a:prstGeom>
          <a:noFill/>
        </p:spPr>
        <p:txBody>
          <a:bodyPr wrap="square" rtlCol="0">
            <a:spAutoFit/>
          </a:bodyPr>
          <a:lstStyle/>
          <a:p>
            <a:r>
              <a:rPr lang="en-US" dirty="0" smtClean="0"/>
              <a:t>WIN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a:bodyPr>
          <a:lstStyle/>
          <a:p>
            <a:r>
              <a:rPr lang="en-US" sz="2000" dirty="0" smtClean="0"/>
              <a:t>Winning is at the peak of the pyramid.</a:t>
            </a:r>
          </a:p>
          <a:p>
            <a:r>
              <a:rPr lang="en-US" sz="2000" dirty="0" smtClean="0"/>
              <a:t>It is what every team should strive for. The reason why a team makes goals, works as a team, works hard in the off-season, and develops skills, is for the main goal, to win. Yes, some players’ individual goals are to have fun, but they have the biggest sense of success when they win.  Winning is what makes players sign up for the sport in the first place.  Yes, there are more to sports than winning, but when a team wins, everything they have worked for is clear.  For example, all of the work a player does in the offseason shows when a team wins a game, or makes the playoffs.  Character is shown when a team wins a close battle.   </a:t>
            </a:r>
            <a:endParaRPr lang="en-US" sz="2000" dirty="0"/>
          </a:p>
        </p:txBody>
      </p:sp>
      <p:sp>
        <p:nvSpPr>
          <p:cNvPr id="2" name="Title 1"/>
          <p:cNvSpPr>
            <a:spLocks noGrp="1"/>
          </p:cNvSpPr>
          <p:nvPr>
            <p:ph type="title"/>
          </p:nvPr>
        </p:nvSpPr>
        <p:spPr>
          <a:xfrm>
            <a:off x="457200" y="0"/>
            <a:ext cx="8229600" cy="1143000"/>
          </a:xfrm>
        </p:spPr>
        <p:txBody>
          <a:bodyPr/>
          <a:lstStyle/>
          <a:p>
            <a:pPr algn="ctr"/>
            <a:r>
              <a:rPr lang="en-US" dirty="0" smtClean="0"/>
              <a:t>Winning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cxnSp>
        <p:nvCxnSpPr>
          <p:cNvPr id="5" name="Straight Connector 4"/>
          <p:cNvCxnSpPr/>
          <p:nvPr/>
        </p:nvCxnSpPr>
        <p:spPr>
          <a:xfrm rot="5400000">
            <a:off x="768255" y="2203544"/>
            <a:ext cx="4330891" cy="3276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rot="16200000" flipH="1">
            <a:off x="3892454" y="2355945"/>
            <a:ext cx="4330892" cy="2971799"/>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295400" y="6007290"/>
            <a:ext cx="6248400"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209800" y="4876800"/>
            <a:ext cx="44958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endCxn id="2" idx="2"/>
          </p:cNvCxnSpPr>
          <p:nvPr/>
        </p:nvCxnSpPr>
        <p:spPr>
          <a:xfrm rot="5400000">
            <a:off x="4007549" y="5442839"/>
            <a:ext cx="112890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3276600" y="3429000"/>
            <a:ext cx="2514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H="1">
            <a:off x="3846513" y="4153693"/>
            <a:ext cx="1450181" cy="794"/>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2324100" y="5248513"/>
            <a:ext cx="1905000" cy="461665"/>
          </a:xfrm>
          <a:prstGeom prst="rect">
            <a:avLst/>
          </a:prstGeom>
          <a:noFill/>
        </p:spPr>
        <p:txBody>
          <a:bodyPr wrap="square" rtlCol="0">
            <a:spAutoFit/>
          </a:bodyPr>
          <a:lstStyle/>
          <a:p>
            <a:r>
              <a:rPr lang="en-US" sz="2400" dirty="0" smtClean="0"/>
              <a:t>GOALS</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308975" cy="4800600"/>
          </a:xfrm>
        </p:spPr>
        <p:txBody>
          <a:bodyPr>
            <a:normAutofit/>
          </a:bodyPr>
          <a:lstStyle/>
          <a:p>
            <a:r>
              <a:rPr lang="en-US" sz="2400" dirty="0" smtClean="0"/>
              <a:t>Goals are at the base of the pyramid. </a:t>
            </a:r>
          </a:p>
          <a:p>
            <a:r>
              <a:rPr lang="en-US" sz="2400" dirty="0" smtClean="0"/>
              <a:t>They provide a team with a purpose to play. Whether it is a team goal, such as winning X amount of games or winning conference, or individual goals such as, making the team, starting, or having X amount of points, goals provide a way for players to motivate themselves. Before stepping out onto the court or field, there has to be a purpose in mind, and goals are those purposes.</a:t>
            </a:r>
          </a:p>
          <a:p>
            <a:endParaRPr lang="en-US" sz="2400" dirty="0" smtClean="0"/>
          </a:p>
          <a:p>
            <a:endParaRPr lang="en-US" sz="2400" dirty="0" smtClean="0"/>
          </a:p>
          <a:p>
            <a:r>
              <a:rPr lang="en-US" sz="2400" dirty="0" smtClean="0"/>
              <a:t>Domain 1 Standard 1   </a:t>
            </a:r>
            <a:endParaRPr lang="en-US" sz="2400" dirty="0"/>
          </a:p>
        </p:txBody>
      </p:sp>
      <p:sp>
        <p:nvSpPr>
          <p:cNvPr id="2" name="Title 1"/>
          <p:cNvSpPr>
            <a:spLocks noGrp="1"/>
          </p:cNvSpPr>
          <p:nvPr>
            <p:ph type="title"/>
          </p:nvPr>
        </p:nvSpPr>
        <p:spPr>
          <a:xfrm>
            <a:off x="457200" y="0"/>
            <a:ext cx="8229600" cy="1143000"/>
          </a:xfrm>
        </p:spPr>
        <p:txBody>
          <a:bodyPr/>
          <a:lstStyle/>
          <a:p>
            <a:pPr algn="ctr"/>
            <a:r>
              <a:rPr lang="en-US" dirty="0" smtClean="0"/>
              <a:t>Goals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cxnSp>
        <p:nvCxnSpPr>
          <p:cNvPr id="4" name="Straight Connector 3"/>
          <p:cNvCxnSpPr/>
          <p:nvPr/>
        </p:nvCxnSpPr>
        <p:spPr>
          <a:xfrm rot="5400000">
            <a:off x="768255" y="2203544"/>
            <a:ext cx="4330891" cy="3276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rot="16200000" flipH="1">
            <a:off x="3892454" y="2355945"/>
            <a:ext cx="4330892" cy="2971799"/>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1295400" y="6007290"/>
            <a:ext cx="6248400"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2209800" y="4876800"/>
            <a:ext cx="44958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4007549" y="5442839"/>
            <a:ext cx="112890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3276600" y="3429000"/>
            <a:ext cx="2514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6200000" flipH="1">
            <a:off x="3846513" y="4153693"/>
            <a:ext cx="1450181" cy="794"/>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438400" y="5248513"/>
            <a:ext cx="1447800" cy="461665"/>
          </a:xfrm>
          <a:prstGeom prst="rect">
            <a:avLst/>
          </a:prstGeom>
          <a:noFill/>
        </p:spPr>
        <p:txBody>
          <a:bodyPr wrap="square" rtlCol="0">
            <a:spAutoFit/>
          </a:bodyPr>
          <a:lstStyle/>
          <a:p>
            <a:r>
              <a:rPr lang="en-US" sz="2400" dirty="0" smtClean="0"/>
              <a:t>GOALS</a:t>
            </a:r>
            <a:endParaRPr lang="en-US" sz="2400" dirty="0"/>
          </a:p>
        </p:txBody>
      </p:sp>
      <p:sp>
        <p:nvSpPr>
          <p:cNvPr id="12" name="TextBox 11"/>
          <p:cNvSpPr txBox="1"/>
          <p:nvPr/>
        </p:nvSpPr>
        <p:spPr>
          <a:xfrm>
            <a:off x="4800600" y="5248513"/>
            <a:ext cx="1676400" cy="369332"/>
          </a:xfrm>
          <a:prstGeom prst="rect">
            <a:avLst/>
          </a:prstGeom>
          <a:noFill/>
        </p:spPr>
        <p:txBody>
          <a:bodyPr wrap="square" rtlCol="0">
            <a:spAutoFit/>
          </a:bodyPr>
          <a:lstStyle/>
          <a:p>
            <a:r>
              <a:rPr lang="en-US" dirty="0" smtClean="0"/>
              <a:t>MOTIVATION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Motivation is also at the base of my pyramid.</a:t>
            </a:r>
          </a:p>
          <a:p>
            <a:r>
              <a:rPr lang="en-US" sz="2400" dirty="0" smtClean="0"/>
              <a:t>Goals are what motivate a player to step out onto the court or the field and to perform at his or her best. Since they go hand in hand, these two are both at the base of the pyramid. In order to step out on the field, there has to be a reason to do so. Motivation is what helps you achieve your goals.</a:t>
            </a:r>
            <a:endParaRPr lang="en-US" sz="2400" dirty="0"/>
          </a:p>
        </p:txBody>
      </p:sp>
      <p:sp>
        <p:nvSpPr>
          <p:cNvPr id="2" name="Title 1"/>
          <p:cNvSpPr>
            <a:spLocks noGrp="1"/>
          </p:cNvSpPr>
          <p:nvPr>
            <p:ph type="title"/>
          </p:nvPr>
        </p:nvSpPr>
        <p:spPr/>
        <p:txBody>
          <a:bodyPr/>
          <a:lstStyle/>
          <a:p>
            <a:pPr algn="ctr"/>
            <a:r>
              <a:rPr lang="en-US" dirty="0" smtClean="0"/>
              <a:t>Motivation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cxnSp>
        <p:nvCxnSpPr>
          <p:cNvPr id="4" name="Straight Connector 3"/>
          <p:cNvCxnSpPr/>
          <p:nvPr/>
        </p:nvCxnSpPr>
        <p:spPr>
          <a:xfrm rot="5400000">
            <a:off x="768255" y="2203544"/>
            <a:ext cx="4330891" cy="3276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rot="16200000" flipH="1">
            <a:off x="3892454" y="2355945"/>
            <a:ext cx="4330892" cy="2971799"/>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1295400" y="6007290"/>
            <a:ext cx="6248400"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2209800" y="4876800"/>
            <a:ext cx="44958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4007549" y="5442839"/>
            <a:ext cx="112890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3276600" y="3429000"/>
            <a:ext cx="2514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6200000" flipH="1">
            <a:off x="3846513" y="4153693"/>
            <a:ext cx="1450181" cy="794"/>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209800" y="5029200"/>
            <a:ext cx="1905000" cy="369332"/>
          </a:xfrm>
          <a:prstGeom prst="rect">
            <a:avLst/>
          </a:prstGeom>
          <a:noFill/>
        </p:spPr>
        <p:txBody>
          <a:bodyPr wrap="square" rtlCol="0">
            <a:spAutoFit/>
          </a:bodyPr>
          <a:lstStyle/>
          <a:p>
            <a:r>
              <a:rPr lang="en-US" dirty="0" smtClean="0"/>
              <a:t>GOALS</a:t>
            </a:r>
            <a:endParaRPr lang="en-US" dirty="0"/>
          </a:p>
        </p:txBody>
      </p:sp>
      <p:sp>
        <p:nvSpPr>
          <p:cNvPr id="15" name="TextBox 14"/>
          <p:cNvSpPr txBox="1"/>
          <p:nvPr/>
        </p:nvSpPr>
        <p:spPr>
          <a:xfrm>
            <a:off x="4800600" y="5213866"/>
            <a:ext cx="1905000" cy="369332"/>
          </a:xfrm>
          <a:prstGeom prst="rect">
            <a:avLst/>
          </a:prstGeom>
          <a:noFill/>
        </p:spPr>
        <p:txBody>
          <a:bodyPr wrap="square" rtlCol="0">
            <a:spAutoFit/>
          </a:bodyPr>
          <a:lstStyle/>
          <a:p>
            <a:r>
              <a:rPr lang="en-US" dirty="0" smtClean="0"/>
              <a:t>MOTIVATION</a:t>
            </a:r>
            <a:endParaRPr lang="en-US" dirty="0"/>
          </a:p>
        </p:txBody>
      </p:sp>
      <p:sp>
        <p:nvSpPr>
          <p:cNvPr id="16" name="TextBox 15"/>
          <p:cNvSpPr txBox="1"/>
          <p:nvPr/>
        </p:nvSpPr>
        <p:spPr>
          <a:xfrm>
            <a:off x="2819400" y="4191000"/>
            <a:ext cx="1524000" cy="369332"/>
          </a:xfrm>
          <a:prstGeom prst="rect">
            <a:avLst/>
          </a:prstGeom>
          <a:noFill/>
        </p:spPr>
        <p:txBody>
          <a:bodyPr wrap="square" rtlCol="0">
            <a:spAutoFit/>
          </a:bodyPr>
          <a:lstStyle/>
          <a:p>
            <a:r>
              <a:rPr lang="en-US" dirty="0" smtClean="0"/>
              <a:t>TEAMWORK</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a:bodyPr>
          <a:lstStyle/>
          <a:p>
            <a:r>
              <a:rPr lang="en-US" sz="2400" dirty="0" smtClean="0"/>
              <a:t>Teamwork is the next level on the pyramid. </a:t>
            </a:r>
          </a:p>
          <a:p>
            <a:r>
              <a:rPr lang="en-US" sz="2400" dirty="0" smtClean="0"/>
              <a:t>Once you have your motivation to actually play and achieve your goals, everyone on the team must be on the same page and willing to work together.  Everyone on the field, the bench, the coaches, all must have the same idea in mind, and they need to work together.  In order to be successful, you must get to know everyone on the team, which is what the next slide is all about.</a:t>
            </a:r>
            <a:endParaRPr lang="en-US" sz="2400" dirty="0"/>
          </a:p>
        </p:txBody>
      </p:sp>
      <p:sp>
        <p:nvSpPr>
          <p:cNvPr id="2" name="Title 1"/>
          <p:cNvSpPr>
            <a:spLocks noGrp="1"/>
          </p:cNvSpPr>
          <p:nvPr>
            <p:ph type="title"/>
          </p:nvPr>
        </p:nvSpPr>
        <p:spPr>
          <a:xfrm>
            <a:off x="457200" y="0"/>
            <a:ext cx="8229600" cy="1143000"/>
          </a:xfrm>
        </p:spPr>
        <p:txBody>
          <a:bodyPr/>
          <a:lstStyle/>
          <a:p>
            <a:pPr algn="ctr"/>
            <a:r>
              <a:rPr lang="en-US" dirty="0" smtClean="0"/>
              <a:t>Teamwork</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cxnSp>
        <p:nvCxnSpPr>
          <p:cNvPr id="4" name="Straight Connector 3"/>
          <p:cNvCxnSpPr/>
          <p:nvPr/>
        </p:nvCxnSpPr>
        <p:spPr>
          <a:xfrm rot="5400000">
            <a:off x="768255" y="2203544"/>
            <a:ext cx="4330891" cy="3276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rot="16200000" flipH="1">
            <a:off x="3893249" y="2355944"/>
            <a:ext cx="4330892" cy="2971799"/>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1295400" y="6007290"/>
            <a:ext cx="6248400"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2209800" y="4876800"/>
            <a:ext cx="44958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4007549" y="5442839"/>
            <a:ext cx="112890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3276600" y="3429000"/>
            <a:ext cx="2514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6200000" flipH="1">
            <a:off x="3846513" y="4153693"/>
            <a:ext cx="1450181" cy="794"/>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514600" y="5257800"/>
            <a:ext cx="1447800" cy="381000"/>
          </a:xfrm>
          <a:prstGeom prst="rect">
            <a:avLst/>
          </a:prstGeom>
          <a:noFill/>
        </p:spPr>
        <p:txBody>
          <a:bodyPr wrap="square" rtlCol="0">
            <a:spAutoFit/>
          </a:bodyPr>
          <a:lstStyle/>
          <a:p>
            <a:r>
              <a:rPr lang="en-US" dirty="0" smtClean="0"/>
              <a:t>GOALS</a:t>
            </a:r>
            <a:endParaRPr lang="en-US" dirty="0"/>
          </a:p>
        </p:txBody>
      </p:sp>
      <p:sp>
        <p:nvSpPr>
          <p:cNvPr id="13" name="TextBox 12"/>
          <p:cNvSpPr txBox="1"/>
          <p:nvPr/>
        </p:nvSpPr>
        <p:spPr>
          <a:xfrm>
            <a:off x="4876800" y="5257800"/>
            <a:ext cx="1828800" cy="369332"/>
          </a:xfrm>
          <a:prstGeom prst="rect">
            <a:avLst/>
          </a:prstGeom>
          <a:noFill/>
        </p:spPr>
        <p:txBody>
          <a:bodyPr wrap="square" rtlCol="0">
            <a:spAutoFit/>
          </a:bodyPr>
          <a:lstStyle/>
          <a:p>
            <a:r>
              <a:rPr lang="en-US" dirty="0" smtClean="0"/>
              <a:t>MOTIVATION</a:t>
            </a:r>
            <a:endParaRPr lang="en-US" dirty="0"/>
          </a:p>
        </p:txBody>
      </p:sp>
      <p:sp>
        <p:nvSpPr>
          <p:cNvPr id="15" name="TextBox 14"/>
          <p:cNvSpPr txBox="1"/>
          <p:nvPr/>
        </p:nvSpPr>
        <p:spPr>
          <a:xfrm>
            <a:off x="2819400" y="4343400"/>
            <a:ext cx="1524000" cy="369332"/>
          </a:xfrm>
          <a:prstGeom prst="rect">
            <a:avLst/>
          </a:prstGeom>
          <a:noFill/>
        </p:spPr>
        <p:txBody>
          <a:bodyPr wrap="square" rtlCol="0">
            <a:spAutoFit/>
          </a:bodyPr>
          <a:lstStyle/>
          <a:p>
            <a:r>
              <a:rPr lang="en-US" dirty="0" smtClean="0"/>
              <a:t>TEAMWORK</a:t>
            </a:r>
            <a:endParaRPr lang="en-US" dirty="0"/>
          </a:p>
        </p:txBody>
      </p:sp>
      <p:sp>
        <p:nvSpPr>
          <p:cNvPr id="17" name="TextBox 16"/>
          <p:cNvSpPr txBox="1"/>
          <p:nvPr/>
        </p:nvSpPr>
        <p:spPr>
          <a:xfrm>
            <a:off x="4572795" y="4299466"/>
            <a:ext cx="1828005" cy="369332"/>
          </a:xfrm>
          <a:prstGeom prst="rect">
            <a:avLst/>
          </a:prstGeom>
          <a:noFill/>
        </p:spPr>
        <p:txBody>
          <a:bodyPr wrap="square" rtlCol="0">
            <a:spAutoFit/>
          </a:bodyPr>
          <a:lstStyle/>
          <a:p>
            <a:r>
              <a:rPr lang="en-US" dirty="0" smtClean="0"/>
              <a:t>OFFSEASON</a:t>
            </a:r>
            <a:endParaRPr lang="en-US" dirty="0"/>
          </a:p>
        </p:txBody>
      </p:sp>
      <p:cxnSp>
        <p:nvCxnSpPr>
          <p:cNvPr id="21" name="Straight Connector 20"/>
          <p:cNvCxnSpPr/>
          <p:nvPr/>
        </p:nvCxnSpPr>
        <p:spPr>
          <a:xfrm>
            <a:off x="3810000" y="2670176"/>
            <a:ext cx="1447800" cy="158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876800"/>
          </a:xfrm>
        </p:spPr>
        <p:txBody>
          <a:bodyPr>
            <a:normAutofit lnSpcReduction="10000"/>
          </a:bodyPr>
          <a:lstStyle/>
          <a:p>
            <a:r>
              <a:rPr lang="en-US" sz="2400" dirty="0" smtClean="0"/>
              <a:t>Off-season work is also on the second level</a:t>
            </a:r>
          </a:p>
          <a:p>
            <a:r>
              <a:rPr lang="en-US" sz="2400" dirty="0" smtClean="0"/>
              <a:t>Off-season work ties in with teamwork because everyone must know each other and be comfortable with one another.  The off-season is a great way for the team to bond and develop skills.  Whether it is in the weight rooms, at team practices, or by going on team retreats, all of these off-season activities help make the team come together as one.</a:t>
            </a:r>
          </a:p>
          <a:p>
            <a:endParaRPr lang="en-US" sz="2400" dirty="0" smtClean="0"/>
          </a:p>
          <a:p>
            <a:r>
              <a:rPr lang="en-US" sz="2400" dirty="0" smtClean="0"/>
              <a:t>Coach </a:t>
            </a:r>
            <a:r>
              <a:rPr lang="en-US" sz="2400" dirty="0" err="1" smtClean="0"/>
              <a:t>Belichick</a:t>
            </a:r>
            <a:r>
              <a:rPr lang="en-US" sz="2400" dirty="0" smtClean="0"/>
              <a:t> states in his book that the off-season is where great teams are made. Coach Davis, Butler football coach, stated in my interview that the off-season is the most important part of the year. </a:t>
            </a:r>
            <a:endParaRPr lang="en-US" sz="2400" dirty="0"/>
          </a:p>
        </p:txBody>
      </p:sp>
      <p:sp>
        <p:nvSpPr>
          <p:cNvPr id="2" name="Title 1"/>
          <p:cNvSpPr>
            <a:spLocks noGrp="1"/>
          </p:cNvSpPr>
          <p:nvPr>
            <p:ph type="title"/>
          </p:nvPr>
        </p:nvSpPr>
        <p:spPr>
          <a:xfrm>
            <a:off x="457200" y="0"/>
            <a:ext cx="8229600" cy="1143000"/>
          </a:xfrm>
        </p:spPr>
        <p:txBody>
          <a:bodyPr/>
          <a:lstStyle/>
          <a:p>
            <a:pPr algn="ctr"/>
            <a:r>
              <a:rPr lang="en-US" dirty="0" smtClean="0"/>
              <a:t>Off-season Work</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300</TotalTime>
  <Words>690</Words>
  <Application>Microsoft Macintosh PowerPoint</Application>
  <PresentationFormat>On-screen Show (4:3)</PresentationFormat>
  <Paragraphs>46</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Concourse</vt:lpstr>
      <vt:lpstr>Kyle’s Coaching Philosophy  </vt:lpstr>
      <vt:lpstr>Slide 2</vt:lpstr>
      <vt:lpstr>Goals</vt:lpstr>
      <vt:lpstr>Slide 4</vt:lpstr>
      <vt:lpstr>Motivation</vt:lpstr>
      <vt:lpstr>Slide 6</vt:lpstr>
      <vt:lpstr>Teamwork</vt:lpstr>
      <vt:lpstr>Slide 8</vt:lpstr>
      <vt:lpstr>Off-season Work</vt:lpstr>
      <vt:lpstr>Slide 10</vt:lpstr>
      <vt:lpstr>Skills</vt:lpstr>
      <vt:lpstr>Slide 12</vt:lpstr>
      <vt:lpstr>Winning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Jordan Gipe</dc:creator>
  <cp:lastModifiedBy>Jordan Gipe</cp:lastModifiedBy>
  <cp:revision>32</cp:revision>
  <dcterms:created xsi:type="dcterms:W3CDTF">2011-04-23T23:21:36Z</dcterms:created>
  <dcterms:modified xsi:type="dcterms:W3CDTF">2011-04-23T23:22:20Z</dcterms:modified>
</cp:coreProperties>
</file>