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8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828801"/>
            <a:ext cx="5886450" cy="2569633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4673600"/>
            <a:ext cx="4800600" cy="233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14350" y="4531360"/>
            <a:ext cx="588645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812800"/>
            <a:ext cx="1543050" cy="78232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514850" cy="78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149601"/>
            <a:ext cx="5829300" cy="2933700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6169153"/>
            <a:ext cx="5829300" cy="2000249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" y="6132576"/>
            <a:ext cx="588645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31136"/>
            <a:ext cx="3028950" cy="6291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31136"/>
            <a:ext cx="3028950" cy="6291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35200"/>
            <a:ext cx="2948940" cy="85301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294894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2235200"/>
            <a:ext cx="2948940" cy="85301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3251200"/>
            <a:ext cx="294894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9858" y="5394662"/>
            <a:ext cx="6278880" cy="59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56107"/>
            <a:ext cx="1604772" cy="1682496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1056107"/>
            <a:ext cx="4286250" cy="7437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840737"/>
            <a:ext cx="1604772" cy="56581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636707" y="4774071"/>
            <a:ext cx="743712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56640"/>
            <a:ext cx="1607010" cy="168656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3957" y="1117602"/>
            <a:ext cx="4428293" cy="7333941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844800"/>
            <a:ext cx="1604772" cy="5657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4381"/>
            <a:ext cx="685800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711200"/>
            <a:ext cx="61722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50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858000" cy="487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24384"/>
            <a:ext cx="21717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24384"/>
            <a:ext cx="3086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24384"/>
            <a:ext cx="800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jnorth@butler.edu" TargetMode="External"/><Relationship Id="rId2" Type="http://schemas.openxmlformats.org/officeDocument/2006/relationships/hyperlink" Target="mailto:csalsbur@butler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849" y="751504"/>
            <a:ext cx="6357551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ENVIRONMENTAL STUDIES (ENV) Spring 2017 COURSES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71849" y="2054548"/>
            <a:ext cx="3047999" cy="1066800"/>
          </a:xfrm>
        </p:spPr>
        <p:txBody>
          <a:bodyPr>
            <a:noAutofit/>
          </a:bodyPr>
          <a:lstStyle/>
          <a:p>
            <a:pPr algn="l"/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CORE ENV COURSES</a:t>
            </a:r>
            <a:endParaRPr lang="en-US" sz="24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1849" y="3048000"/>
            <a:ext cx="2971800" cy="3508248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ENV 200 </a:t>
            </a:r>
            <a:r>
              <a:rPr lang="en-US" sz="1400" b="1" dirty="0" smtClean="0"/>
              <a:t>Intro to Environmental Studies ~ </a:t>
            </a:r>
            <a:r>
              <a:rPr lang="en-US" sz="1400" b="1" dirty="0"/>
              <a:t>Van </a:t>
            </a:r>
            <a:r>
              <a:rPr lang="en-US" sz="1400" b="1" dirty="0" smtClean="0"/>
              <a:t>Gerven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ENV 330 </a:t>
            </a:r>
            <a:r>
              <a:rPr lang="en-US" sz="1400" b="1" dirty="0" smtClean="0"/>
              <a:t>Geographic Information Systems </a:t>
            </a:r>
            <a:r>
              <a:rPr lang="en-US" sz="1400" b="1" smtClean="0"/>
              <a:t>~ Joann Brown </a:t>
            </a:r>
            <a:endParaRPr lang="en-US" sz="1400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ST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200 (S)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b="1" dirty="0"/>
              <a:t>Intro Science &amp; Tech Studies ~ Robert Taylor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ST 205 (S)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b="1" dirty="0" smtClean="0"/>
              <a:t>Science &amp; Society Speakers Seminar ~ Van Gerven</a:t>
            </a:r>
            <a:endParaRPr lang="en-US" sz="1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ST 310 (S) </a:t>
            </a:r>
            <a:r>
              <a:rPr lang="en-US" sz="1400" b="1" dirty="0" smtClean="0"/>
              <a:t>Social Studies of Science &amp; Technology ~ Van Gerven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ST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390 (S) </a:t>
            </a:r>
            <a:r>
              <a:rPr lang="en-US" sz="1400" b="1" dirty="0"/>
              <a:t>Topics in Science, Technology &amp; </a:t>
            </a:r>
            <a:r>
              <a:rPr lang="en-US" sz="1400" b="1" dirty="0" smtClean="0"/>
              <a:t>Society ~ Mark </a:t>
            </a:r>
            <a:r>
              <a:rPr lang="en-US" sz="1400" b="1" dirty="0" err="1" smtClean="0"/>
              <a:t>Kesling</a:t>
            </a:r>
            <a:endParaRPr lang="en-US" sz="1400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ST 395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(S) </a:t>
            </a:r>
            <a:r>
              <a:rPr lang="en-US" sz="1400" b="1" dirty="0" smtClean="0"/>
              <a:t>Controversies in Science and </a:t>
            </a:r>
            <a:r>
              <a:rPr lang="en-US" sz="1400" b="1" dirty="0"/>
              <a:t>Technology ~ Van Gerven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400" b="1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1400" b="1" dirty="0"/>
          </a:p>
          <a:p>
            <a:pPr>
              <a:buFont typeface="Courier New" panose="02070309020205020404" pitchFamily="49" charset="0"/>
              <a:buChar char="o"/>
            </a:pPr>
            <a:endParaRPr lang="en-US" sz="1400" b="1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1000" b="1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1200" dirty="0"/>
          </a:p>
          <a:p>
            <a:pPr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660648" y="2167030"/>
            <a:ext cx="2819400" cy="533400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ENV ELECTIVES</a:t>
            </a:r>
            <a:endParaRPr lang="en-US" sz="24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3660648" y="2815848"/>
            <a:ext cx="3048000" cy="3813552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BI 230-01, 02, &amp; 03 </a:t>
            </a:r>
            <a:r>
              <a:rPr lang="en-US" sz="1300" b="1" dirty="0" err="1" smtClean="0"/>
              <a:t>Ecol</a:t>
            </a:r>
            <a:r>
              <a:rPr lang="en-US" sz="1300" b="1" dirty="0" smtClean="0"/>
              <a:t> &amp; </a:t>
            </a:r>
            <a:r>
              <a:rPr lang="en-US" sz="1300" b="1" dirty="0" err="1" smtClean="0"/>
              <a:t>Evol</a:t>
            </a:r>
            <a:r>
              <a:rPr lang="en-US" sz="1300" b="1" dirty="0" smtClean="0"/>
              <a:t> Bio: Fundamentals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BI </a:t>
            </a: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407 </a:t>
            </a:r>
            <a:r>
              <a:rPr lang="en-US" sz="1300" b="1" dirty="0" smtClean="0"/>
              <a:t>Topics in Biology Sustainability Practicum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>
                <a:solidFill>
                  <a:schemeClr val="accent1">
                    <a:lumMod val="75000"/>
                  </a:schemeClr>
                </a:solidFill>
              </a:rPr>
              <a:t>CH 465 </a:t>
            </a:r>
            <a:r>
              <a:rPr lang="en-US" sz="1300" b="1" dirty="0"/>
              <a:t>Environmental Chemistry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DD </a:t>
            </a:r>
            <a:r>
              <a:rPr lang="en-US" sz="1300" b="1" dirty="0">
                <a:solidFill>
                  <a:schemeClr val="accent1">
                    <a:lumMod val="75000"/>
                  </a:schemeClr>
                </a:solidFill>
              </a:rPr>
              <a:t>260EEN </a:t>
            </a:r>
            <a:r>
              <a:rPr lang="en-US" sz="1300" b="1" dirty="0"/>
              <a:t>Sustainable Energy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>
                <a:solidFill>
                  <a:schemeClr val="accent1">
                    <a:lumMod val="75000"/>
                  </a:schemeClr>
                </a:solidFill>
              </a:rPr>
              <a:t>DD 423OLS </a:t>
            </a:r>
            <a:r>
              <a:rPr lang="en-US" sz="1300" b="1" dirty="0"/>
              <a:t>Go </a:t>
            </a:r>
            <a:r>
              <a:rPr lang="en-US" sz="1300" b="1" dirty="0" smtClean="0"/>
              <a:t>Green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HST 381 </a:t>
            </a:r>
            <a:r>
              <a:rPr lang="en-US" sz="1200" b="1" dirty="0" smtClean="0"/>
              <a:t>Environmental History</a:t>
            </a:r>
            <a:endParaRPr lang="en-US" sz="12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NW 207-BI  01 &amp; 02 </a:t>
            </a:r>
            <a:r>
              <a:rPr lang="en-US" sz="1300" b="1" dirty="0" smtClean="0"/>
              <a:t>Ecology &amp; the Natural Environment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PL 380 </a:t>
            </a:r>
            <a:r>
              <a:rPr lang="en-US" sz="1300" b="1" dirty="0" smtClean="0"/>
              <a:t>Topics of Ethics Climate Change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PCA 232-EN (H) 01 &amp; 02 </a:t>
            </a:r>
            <a:r>
              <a:rPr lang="en-US" sz="1300" b="1" dirty="0" smtClean="0"/>
              <a:t>Seeing the World &amp; the Self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>
                <a:solidFill>
                  <a:schemeClr val="accent1">
                    <a:lumMod val="75000"/>
                  </a:schemeClr>
                </a:solidFill>
              </a:rPr>
              <a:t>PO </a:t>
            </a: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380 (S) </a:t>
            </a:r>
            <a:r>
              <a:rPr lang="en-US" sz="1300" b="1" dirty="0" smtClean="0"/>
              <a:t>Topics in Ethics Climate Change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PS 210-01 &amp; 02 (S) </a:t>
            </a:r>
            <a:r>
              <a:rPr lang="en-US" sz="1300" b="1" dirty="0" smtClean="0"/>
              <a:t>Research Methods/Statistics 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PS 211 (S) </a:t>
            </a:r>
            <a:r>
              <a:rPr lang="en-US" sz="1300" b="1" dirty="0" smtClean="0"/>
              <a:t>Research Methods/Statistics II</a:t>
            </a:r>
            <a:endParaRPr lang="en-US" sz="13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SO 393 (S) </a:t>
            </a:r>
            <a:r>
              <a:rPr lang="en-US" sz="1300" b="1" dirty="0" smtClean="0"/>
              <a:t>Research Methods Seminar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300" b="1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1050" dirty="0"/>
          </a:p>
          <a:p>
            <a:pPr>
              <a:buFont typeface="Courier New" panose="02070309020205020404" pitchFamily="49" charset="0"/>
              <a:buChar char="o"/>
            </a:pPr>
            <a:endParaRPr lang="en-US" sz="1050" dirty="0"/>
          </a:p>
          <a:p>
            <a:pPr>
              <a:buFont typeface="Courier New" panose="02070309020205020404" pitchFamily="49" charset="0"/>
              <a:buChar char="o"/>
            </a:pP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71849" y="6553200"/>
            <a:ext cx="2971800" cy="203132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Questions? For more information about STS courses, majoring or minoring, contact Dr. Carmen Salsbury </a:t>
            </a:r>
            <a:r>
              <a:rPr lang="en-US" sz="1400" dirty="0" smtClean="0">
                <a:hlinkClick r:id="rId2"/>
              </a:rPr>
              <a:t>csalsbur@butler.edu</a:t>
            </a:r>
            <a:r>
              <a:rPr lang="en-US" sz="1400" dirty="0" smtClean="0"/>
              <a:t> or </a:t>
            </a:r>
            <a:r>
              <a:rPr lang="en-US" sz="1400" dirty="0"/>
              <a:t> </a:t>
            </a:r>
            <a:r>
              <a:rPr lang="en-US" sz="1400" dirty="0" smtClean="0"/>
              <a:t>Carla North </a:t>
            </a:r>
            <a:r>
              <a:rPr lang="en-US" sz="1400" dirty="0" smtClean="0">
                <a:solidFill>
                  <a:srgbClr val="0070C0"/>
                </a:solidFill>
                <a:hlinkClick r:id="rId3"/>
              </a:rPr>
              <a:t>cjnorth@butler.edu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The most up-to-date list of courses with STS attributes can be found via “Class Search” on </a:t>
            </a:r>
            <a:r>
              <a:rPr lang="en-US" sz="1400" dirty="0" err="1" smtClean="0"/>
              <a:t>My.Butler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627120" y="6495568"/>
            <a:ext cx="342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NATURAL SCIENCE COURSES</a:t>
            </a:r>
            <a:endParaRPr lang="en-US" sz="24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2172" y="739189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300" b="1" dirty="0">
                <a:solidFill>
                  <a:schemeClr val="accent1">
                    <a:lumMod val="75000"/>
                  </a:schemeClr>
                </a:solidFill>
              </a:rPr>
              <a:t>CH </a:t>
            </a:r>
            <a:r>
              <a:rPr lang="en-US" sz="1300" b="1" dirty="0" smtClean="0">
                <a:solidFill>
                  <a:schemeClr val="accent1">
                    <a:lumMod val="75000"/>
                  </a:schemeClr>
                </a:solidFill>
              </a:rPr>
              <a:t>106-01, 02, 03, 04, 05 &amp; 06 </a:t>
            </a:r>
            <a:r>
              <a:rPr lang="en-US" sz="1300" b="1" dirty="0"/>
              <a:t>General Chemistry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00272" y="8276749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(H) </a:t>
            </a:r>
            <a:r>
              <a:rPr lang="en-US" sz="1400" b="1" dirty="0" smtClean="0"/>
              <a:t>= Humanities Elective</a:t>
            </a: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(S) </a:t>
            </a:r>
            <a:r>
              <a:rPr lang="en-US" sz="1400" b="1" dirty="0" smtClean="0"/>
              <a:t>= Social Sciences Elective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019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1059</TotalTime>
  <Words>275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Courier New</vt:lpstr>
      <vt:lpstr>Clarity</vt:lpstr>
      <vt:lpstr>ENVIRONMENTAL STUDIES (ENV) Spring 2017 COURSES</vt:lpstr>
    </vt:vector>
  </TitlesOfParts>
  <Company>Butler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STS FALL 2015 COURSES</dc:title>
  <dc:creator>Zimbelman, Holly</dc:creator>
  <cp:lastModifiedBy>North, Carla</cp:lastModifiedBy>
  <cp:revision>54</cp:revision>
  <cp:lastPrinted>2016-10-14T17:46:28Z</cp:lastPrinted>
  <dcterms:created xsi:type="dcterms:W3CDTF">2015-03-17T16:09:49Z</dcterms:created>
  <dcterms:modified xsi:type="dcterms:W3CDTF">2016-10-19T14:55:48Z</dcterms:modified>
</cp:coreProperties>
</file>