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28801"/>
            <a:ext cx="5886450" cy="2569633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673600"/>
            <a:ext cx="4800600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14350" y="4531360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812800"/>
            <a:ext cx="1543050" cy="78232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514850" cy="78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149601"/>
            <a:ext cx="5829300" cy="2933700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6169153"/>
            <a:ext cx="5829300" cy="2000249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6132576"/>
            <a:ext cx="588645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31136"/>
            <a:ext cx="3028950" cy="6291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235200"/>
            <a:ext cx="2948940" cy="8530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251200"/>
            <a:ext cx="294894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9858" y="5394662"/>
            <a:ext cx="6278880" cy="5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107"/>
            <a:ext cx="1604772" cy="1682496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1056107"/>
            <a:ext cx="4286250" cy="7437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840737"/>
            <a:ext cx="1604772" cy="56581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636707" y="4774071"/>
            <a:ext cx="743712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640"/>
            <a:ext cx="1607010" cy="168656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7" y="1117602"/>
            <a:ext cx="4428293" cy="733394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844800"/>
            <a:ext cx="1604772" cy="5657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4381"/>
            <a:ext cx="685800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711200"/>
            <a:ext cx="61722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5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487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4384"/>
            <a:ext cx="21717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20595F-47AC-4410-ACC3-E7B8CE45066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24384"/>
            <a:ext cx="3086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24384"/>
            <a:ext cx="800100" cy="43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597804-EEB3-4506-AFCE-D69A9C3E26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jnorth@butler.edu" TargetMode="External"/><Relationship Id="rId2" Type="http://schemas.openxmlformats.org/officeDocument/2006/relationships/hyperlink" Target="mailto:csalsbur@butler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849" y="533400"/>
            <a:ext cx="6357551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STS Spring 2017 COURSES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2438400" cy="1066800"/>
          </a:xfrm>
        </p:spPr>
        <p:txBody>
          <a:bodyPr>
            <a:noAutofit/>
          </a:bodyPr>
          <a:lstStyle/>
          <a:p>
            <a:pPr algn="l"/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STS COURSES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1849" y="2438400"/>
            <a:ext cx="2971800" cy="37338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200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b="1" dirty="0" smtClean="0"/>
              <a:t>Intro Science &amp; </a:t>
            </a:r>
            <a:r>
              <a:rPr lang="en-US" sz="1400" b="1" dirty="0"/>
              <a:t>Tech Studies </a:t>
            </a:r>
            <a:r>
              <a:rPr lang="en-US" sz="1400" b="1" dirty="0" smtClean="0"/>
              <a:t>~ Robert Taylor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205 </a:t>
            </a:r>
            <a:r>
              <a:rPr lang="en-US" sz="1400" b="1" dirty="0" smtClean="0"/>
              <a:t>Science &amp; Society Speakers Sem. ~ Van Gerven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310 </a:t>
            </a:r>
            <a:r>
              <a:rPr lang="en-US" sz="1400" b="1" dirty="0"/>
              <a:t>S</a:t>
            </a:r>
            <a:r>
              <a:rPr lang="en-US" sz="1400" b="1" dirty="0" smtClean="0"/>
              <a:t>ocial  Studies of Science &amp; Technology ~ Van Gerven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/>
                </a:solidFill>
              </a:rPr>
              <a:t>ST 390 </a:t>
            </a:r>
            <a:r>
              <a:rPr lang="en-US" sz="1400" b="1" dirty="0" smtClean="0"/>
              <a:t>Topics in Science, Technology &amp; Society </a:t>
            </a:r>
            <a:r>
              <a:rPr lang="en-US" sz="1400" b="1" dirty="0"/>
              <a:t>~ </a:t>
            </a:r>
            <a:r>
              <a:rPr lang="en-US" sz="1400" b="1" dirty="0" smtClean="0"/>
              <a:t>Mark </a:t>
            </a:r>
            <a:r>
              <a:rPr lang="en-US" sz="1400" b="1" dirty="0" err="1" smtClean="0"/>
              <a:t>Kesling</a:t>
            </a:r>
            <a:endParaRPr lang="en-US" sz="1400" b="1" dirty="0" smtClean="0">
              <a:solidFill>
                <a:schemeClr val="accent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 395 </a:t>
            </a:r>
            <a:r>
              <a:rPr lang="en-US" sz="1400" b="1" dirty="0"/>
              <a:t>C</a:t>
            </a:r>
            <a:r>
              <a:rPr lang="en-US" sz="1400" b="1" dirty="0" smtClean="0"/>
              <a:t>ontroversies in Science</a:t>
            </a:r>
            <a:r>
              <a:rPr lang="en-US" sz="1400" b="1" dirty="0"/>
              <a:t> </a:t>
            </a:r>
            <a:r>
              <a:rPr lang="en-US" sz="1400" b="1" dirty="0" smtClean="0"/>
              <a:t>&amp; Tech ~ Van Gerven 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200" dirty="0"/>
          </a:p>
          <a:p>
            <a:pPr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689430" y="1447800"/>
            <a:ext cx="2819400" cy="5334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STS ELECTIVES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3592286" y="2057400"/>
            <a:ext cx="3048000" cy="6958013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BL407 </a:t>
            </a:r>
            <a:r>
              <a:rPr lang="en-US" sz="1400" b="1" dirty="0" smtClean="0"/>
              <a:t>Topics in Biology Sustainability Practicum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AN 280 </a:t>
            </a:r>
            <a:r>
              <a:rPr lang="en-US" sz="1400" b="1" dirty="0" smtClean="0"/>
              <a:t>Intro to Biological Anthropology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AN 304 </a:t>
            </a:r>
            <a:r>
              <a:rPr lang="en-US" sz="1400" b="1" dirty="0" smtClean="0"/>
              <a:t>Medical Anthropology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CH 465 </a:t>
            </a:r>
            <a:r>
              <a:rPr lang="en-US" sz="1400" b="1" dirty="0"/>
              <a:t>Environmental Chemistry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CS 282S &amp; 283S </a:t>
            </a:r>
            <a:r>
              <a:rPr lang="en-US" sz="1400" b="1" dirty="0" smtClean="0"/>
              <a:t>EPICS 1 Service Learning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CS 382S &amp; 383S </a:t>
            </a:r>
            <a:r>
              <a:rPr lang="en-US" sz="1400" b="1" dirty="0" smtClean="0"/>
              <a:t>EPICS 2 Service Learning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CS 482S &amp; 483S </a:t>
            </a:r>
            <a:r>
              <a:rPr lang="en-US" sz="1400" b="1" dirty="0" smtClean="0"/>
              <a:t>EPICS 3 Service Learning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DD 260EEN </a:t>
            </a:r>
            <a:r>
              <a:rPr lang="en-US" sz="1400" b="1" dirty="0" smtClean="0"/>
              <a:t>Sustainable Energy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DD 423OLS </a:t>
            </a:r>
            <a:r>
              <a:rPr lang="en-US" sz="1400" b="1" dirty="0" smtClean="0"/>
              <a:t>Go Green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EC 346 </a:t>
            </a:r>
            <a:r>
              <a:rPr lang="en-US" sz="1400" b="1" dirty="0"/>
              <a:t>Health Care </a:t>
            </a:r>
            <a:r>
              <a:rPr lang="en-US" sz="1400" b="1" dirty="0" smtClean="0"/>
              <a:t>Economics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EN 303 </a:t>
            </a:r>
            <a:r>
              <a:rPr lang="en-US" sz="1400" b="1" dirty="0" smtClean="0"/>
              <a:t>Studies in Professional Writing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ENV 303 </a:t>
            </a:r>
            <a:r>
              <a:rPr lang="en-US" sz="1400" b="1" dirty="0" smtClean="0"/>
              <a:t>Intro to Environment Studies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HST 381 </a:t>
            </a:r>
            <a:r>
              <a:rPr lang="en-US" sz="1400" b="1" dirty="0" smtClean="0"/>
              <a:t>Environmental History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MK 386 </a:t>
            </a:r>
            <a:r>
              <a:rPr lang="en-US" sz="1400" b="1" dirty="0" smtClean="0"/>
              <a:t>Health Care Marketing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MS 377 </a:t>
            </a:r>
            <a:r>
              <a:rPr lang="en-US" sz="1400" b="1" dirty="0" smtClean="0"/>
              <a:t>Health Care Information &amp; Tech Management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NW 210-CH </a:t>
            </a:r>
            <a:r>
              <a:rPr lang="en-US" sz="1400" b="1" dirty="0" smtClean="0"/>
              <a:t>Chemistry and Society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ORG 357 </a:t>
            </a:r>
            <a:r>
              <a:rPr lang="en-US" sz="1400" b="1" dirty="0" smtClean="0"/>
              <a:t>Health Communication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ORG 358 </a:t>
            </a:r>
            <a:r>
              <a:rPr lang="en-US" sz="1400" b="1" dirty="0" err="1" smtClean="0"/>
              <a:t>Comm</a:t>
            </a:r>
            <a:r>
              <a:rPr lang="en-US" sz="1400" b="1" dirty="0" smtClean="0"/>
              <a:t> &amp; Social </a:t>
            </a:r>
            <a:r>
              <a:rPr lang="en-US" sz="1400" b="1" dirty="0" err="1" smtClean="0"/>
              <a:t>Responsibilty</a:t>
            </a:r>
            <a:endParaRPr lang="en-US" sz="14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PL 380 </a:t>
            </a:r>
            <a:r>
              <a:rPr lang="en-US" sz="1400" b="1" dirty="0" smtClean="0"/>
              <a:t>Topics of Ethics Climate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PS 210-01 &amp; 210-02 </a:t>
            </a:r>
            <a:r>
              <a:rPr lang="en-US" sz="1400" b="1" dirty="0" smtClean="0"/>
              <a:t>Research Methods/Statistics 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PS 211 </a:t>
            </a:r>
            <a:r>
              <a:rPr lang="en-US" sz="1400" b="1" dirty="0" smtClean="0"/>
              <a:t>Research Methods/Statistics II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PX 325-01 &amp; 325-02 &amp; 325-03 &amp; 325-04 </a:t>
            </a:r>
            <a:r>
              <a:rPr lang="en-US" sz="1400" b="1" dirty="0" smtClean="0"/>
              <a:t>Ethical Issues in Health Care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RX 611 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 Top: Pharmacy &amp; Health Science Global Health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Rx 647 </a:t>
            </a:r>
            <a:r>
              <a:rPr lang="en-US" sz="1400" b="1" dirty="0" smtClean="0"/>
              <a:t>Exploring Public Health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SO 393-01 </a:t>
            </a:r>
            <a:r>
              <a:rPr lang="en-US" sz="1400" b="1" dirty="0" smtClean="0"/>
              <a:t>Research Methods Seminar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SW 261S-RX  </a:t>
            </a:r>
            <a:r>
              <a:rPr lang="en-US" sz="1400" b="1" dirty="0" smtClean="0"/>
              <a:t>Health Disparities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  <a:p>
            <a:pPr>
              <a:buFont typeface="Courier New" panose="02070309020205020404" pitchFamily="49" charset="0"/>
              <a:buChar char="o"/>
            </a:pP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71849" y="6553200"/>
            <a:ext cx="2971800" cy="224676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Questions? For more information about STS courses, majoring or minoring, contact Dr. Carmen Salsbury </a:t>
            </a:r>
            <a:r>
              <a:rPr lang="en-US" sz="1400" dirty="0" smtClean="0">
                <a:hlinkClick r:id="rId2"/>
              </a:rPr>
              <a:t>csalsbur@butler.edu</a:t>
            </a:r>
            <a:r>
              <a:rPr lang="en-US" sz="1400" dirty="0" smtClean="0"/>
              <a:t> or Carla North </a:t>
            </a:r>
            <a:r>
              <a:rPr lang="en-US" sz="1400" dirty="0" smtClean="0">
                <a:solidFill>
                  <a:srgbClr val="0070C0"/>
                </a:solidFill>
                <a:hlinkClick r:id="rId3"/>
              </a:rPr>
              <a:t>cjnorth@butler.edu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*The most up-to-date list of courses with STS attributes can be found via “Class Search” on My.Butler.*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19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1024</TotalTime>
  <Words>265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Clarity</vt:lpstr>
      <vt:lpstr>STS Spring 2017 COURSES</vt:lpstr>
    </vt:vector>
  </TitlesOfParts>
  <Company>Butler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 FALL 2015 COURSES</dc:title>
  <dc:creator>Zimbelman, Holly</dc:creator>
  <cp:lastModifiedBy>North, Carla</cp:lastModifiedBy>
  <cp:revision>59</cp:revision>
  <cp:lastPrinted>2016-10-19T14:42:51Z</cp:lastPrinted>
  <dcterms:created xsi:type="dcterms:W3CDTF">2015-03-17T16:09:49Z</dcterms:created>
  <dcterms:modified xsi:type="dcterms:W3CDTF">2016-10-19T14:51:34Z</dcterms:modified>
</cp:coreProperties>
</file>