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5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2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7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6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8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4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3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6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8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5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526B-47BB-4E56-89CF-4EF719B484B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2B634-FDA3-4BA4-8353-2A671DBB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Fusion Norms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60011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Cell phone courtesy &amp; conscientiousness – put it away? Reserve usage for breaks </a:t>
            </a:r>
          </a:p>
          <a:p>
            <a:r>
              <a:rPr lang="en-US" dirty="0" smtClean="0"/>
              <a:t>Agree to disagree, be willing to see where your opinion fits with others – note the overlap</a:t>
            </a:r>
          </a:p>
          <a:p>
            <a:r>
              <a:rPr lang="en-US" dirty="0" smtClean="0"/>
              <a:t>Listen respectfully (fun fact: listen is also silent) </a:t>
            </a:r>
          </a:p>
          <a:p>
            <a:r>
              <a:rPr lang="en-US" dirty="0" smtClean="0"/>
              <a:t>Respect fundamental dignity </a:t>
            </a:r>
          </a:p>
          <a:p>
            <a:r>
              <a:rPr lang="en-US" dirty="0" smtClean="0"/>
              <a:t>Challenge is good, and necessary – and not personal </a:t>
            </a:r>
          </a:p>
          <a:p>
            <a:r>
              <a:rPr lang="en-US" dirty="0" smtClean="0"/>
              <a:t>Refrain from threatening communication </a:t>
            </a:r>
          </a:p>
          <a:p>
            <a:r>
              <a:rPr lang="en-US" dirty="0" smtClean="0"/>
              <a:t>Maintain an open mind </a:t>
            </a:r>
          </a:p>
          <a:p>
            <a:r>
              <a:rPr lang="en-US" dirty="0" smtClean="0"/>
              <a:t>Active involvement </a:t>
            </a:r>
          </a:p>
          <a:p>
            <a:r>
              <a:rPr lang="en-US" dirty="0" smtClean="0"/>
              <a:t>Seek repetition (e.g., a name)</a:t>
            </a:r>
          </a:p>
          <a:p>
            <a:r>
              <a:rPr lang="en-US" dirty="0" smtClean="0"/>
              <a:t>Face challenges with confidence and agility </a:t>
            </a:r>
          </a:p>
          <a:p>
            <a:r>
              <a:rPr lang="en-US" dirty="0" smtClean="0"/>
              <a:t>Don’t be afraid to fail </a:t>
            </a:r>
          </a:p>
          <a:p>
            <a:r>
              <a:rPr lang="en-US" dirty="0" smtClean="0"/>
              <a:t>Ask questions, and be open to being questioned </a:t>
            </a:r>
          </a:p>
          <a:p>
            <a:r>
              <a:rPr lang="en-US" dirty="0" smtClean="0"/>
              <a:t>There are no stupid questions, just incomplete answers </a:t>
            </a:r>
          </a:p>
          <a:p>
            <a:r>
              <a:rPr lang="en-US" dirty="0" smtClean="0"/>
              <a:t>Remember, we are not on the same page! </a:t>
            </a:r>
          </a:p>
          <a:p>
            <a:r>
              <a:rPr lang="en-US" dirty="0" smtClean="0"/>
              <a:t>Be mindful of how long you’re holding the floor </a:t>
            </a:r>
          </a:p>
          <a:p>
            <a:r>
              <a:rPr lang="en-US" dirty="0" smtClean="0"/>
              <a:t>Reorganize room shape so our backs aren’t to one another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6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135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Summer Fusion Norms</vt:lpstr>
    </vt:vector>
  </TitlesOfParts>
  <Company>Butler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infores</dc:creator>
  <cp:lastModifiedBy>infores</cp:lastModifiedBy>
  <cp:revision>3</cp:revision>
  <dcterms:created xsi:type="dcterms:W3CDTF">2015-05-18T13:38:24Z</dcterms:created>
  <dcterms:modified xsi:type="dcterms:W3CDTF">2015-05-18T14:03:49Z</dcterms:modified>
</cp:coreProperties>
</file>