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83" r:id="rId2"/>
    <p:sldId id="256" r:id="rId3"/>
    <p:sldId id="261" r:id="rId4"/>
    <p:sldId id="280" r:id="rId5"/>
    <p:sldId id="279" r:id="rId6"/>
    <p:sldId id="266" r:id="rId7"/>
    <p:sldId id="275" r:id="rId8"/>
    <p:sldId id="281" r:id="rId9"/>
    <p:sldId id="282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0C2E9-90D9-804E-B2FB-5A56648EDEA2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1AF80-7150-D944-A18A-A4BA28BA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units with a particular purpose </a:t>
            </a:r>
          </a:p>
          <a:p>
            <a:r>
              <a:rPr lang="en-US" dirty="0" smtClean="0"/>
              <a:t>Attract participants</a:t>
            </a:r>
          </a:p>
          <a:p>
            <a:r>
              <a:rPr lang="en-US" dirty="0" smtClean="0"/>
              <a:t>Acquire and allocate</a:t>
            </a:r>
            <a:r>
              <a:rPr lang="en-US" baseline="0" dirty="0" smtClean="0"/>
              <a:t> resources to accomplish goals</a:t>
            </a:r>
          </a:p>
          <a:p>
            <a:r>
              <a:rPr lang="en-US" baseline="0" dirty="0" smtClean="0"/>
              <a:t>Use structure to </a:t>
            </a:r>
            <a:r>
              <a:rPr lang="en-US" b="1" baseline="0" dirty="0" smtClean="0"/>
              <a:t>divide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coordinate</a:t>
            </a:r>
            <a:r>
              <a:rPr lang="en-US" baseline="0" dirty="0" smtClean="0"/>
              <a:t> activities</a:t>
            </a:r>
          </a:p>
          <a:p>
            <a:r>
              <a:rPr lang="en-US" baseline="0" dirty="0" smtClean="0"/>
              <a:t>Rely on certain members to lead or manage others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AF80-7150-D944-A18A-A4BA28BAFE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Organizations are</a:t>
            </a:r>
            <a:r>
              <a:rPr lang="en-US" baseline="0" dirty="0" smtClean="0"/>
              <a:t> not self-contained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AF80-7150-D944-A18A-A4BA28BAFE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0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all too complex for me</a:t>
            </a:r>
          </a:p>
          <a:p>
            <a:r>
              <a:rPr lang="en-US" dirty="0" smtClean="0"/>
              <a:t>There’s nothing I can do. It’s the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AF80-7150-D944-A18A-A4BA28BAFE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56CF-B002-BE43-9D2B-B584836E2205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84AF-DC68-2245-AA02-450392AB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pc.sas.upenn.edu/mindfulnessscale.pdf" TargetMode="External"/><Relationship Id="rId3" Type="http://schemas.openxmlformats.org/officeDocument/2006/relationships/hyperlink" Target="http://selfdeterminationtheory.org/SDT/documents/2003_BrownRyan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edes.com/articles/Why-Do-Meetings-Start-Lat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bswk.hbs.edu/item/7700.html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 Attention Awareness Scale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http://www.ppc.sas.upenn.edu/</a:t>
            </a:r>
            <a:r>
              <a:rPr lang="en-US" dirty="0" smtClean="0">
                <a:hlinkClick r:id="rId2"/>
              </a:rPr>
              <a:t>mindfulnessscale.pdf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Higher scores = more mindfulness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benefits of being present: </a:t>
            </a:r>
            <a:r>
              <a:rPr lang="en-US" dirty="0"/>
              <a:t>Why mindfulness </a:t>
            </a:r>
            <a:r>
              <a:rPr lang="en-US" dirty="0" err="1" smtClean="0"/>
              <a:t>matters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://selfdeterminationtheory.org/SDT/documents/2003_BrownRyan.pdf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4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Thinking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Why do meetings start late? </a:t>
            </a:r>
            <a:endParaRPr lang="en-US" i="1" dirty="0"/>
          </a:p>
          <a:p>
            <a:r>
              <a:rPr lang="en-US" dirty="0" smtClean="0"/>
              <a:t>Look </a:t>
            </a:r>
            <a:r>
              <a:rPr lang="en-US" dirty="0" smtClean="0">
                <a:hlinkClick r:id="rId2"/>
              </a:rPr>
              <a:t>here </a:t>
            </a:r>
            <a:r>
              <a:rPr lang="en-US" dirty="0" smtClean="0"/>
              <a:t>for potential 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6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100"/>
            <a:ext cx="9144000" cy="4728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Applications of</a:t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Organization Theory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73211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Summer Fusion I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May 19, 2015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6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4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Networking Make You Feel Dirty?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41240" r="-4124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3667423" y="6265071"/>
            <a:ext cx="522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Casciaro</a:t>
            </a:r>
            <a:r>
              <a:rPr lang="en-US" dirty="0" smtClean="0"/>
              <a:t> et al., 2014, </a:t>
            </a:r>
            <a:r>
              <a:rPr lang="en-US" i="1" dirty="0" smtClean="0"/>
              <a:t>Administrative Science Quarterly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5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mode </a:t>
            </a:r>
          </a:p>
          <a:p>
            <a:pPr lvl="1"/>
            <a:r>
              <a:rPr lang="en-US" dirty="0" err="1" smtClean="0"/>
              <a:t>Oughts</a:t>
            </a:r>
            <a:r>
              <a:rPr lang="en-US" dirty="0" smtClean="0"/>
              <a:t>, duties, obligations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Promotion</a:t>
            </a:r>
            <a:r>
              <a:rPr lang="en-US" dirty="0" smtClean="0"/>
              <a:t> mode</a:t>
            </a:r>
          </a:p>
          <a:p>
            <a:pPr lvl="1"/>
            <a:r>
              <a:rPr lang="en-US" dirty="0" smtClean="0"/>
              <a:t>Growth, advancement, opportunities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804" y="3862127"/>
            <a:ext cx="23346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0963" r="-309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542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gathering</a:t>
            </a:r>
          </a:p>
          <a:p>
            <a:r>
              <a:rPr lang="en-US" dirty="0" smtClean="0"/>
              <a:t>Prelude to interpretation and action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77" y="2813266"/>
            <a:ext cx="5080000" cy="379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218" y="3035170"/>
            <a:ext cx="327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What’s your scanning strategy? 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6896" y="6070335"/>
            <a:ext cx="21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(Daft &amp; </a:t>
            </a:r>
            <a:r>
              <a:rPr lang="en-US" dirty="0" err="1" smtClean="0"/>
              <a:t>Weick</a:t>
            </a:r>
            <a:r>
              <a:rPr lang="en-US" dirty="0" smtClean="0"/>
              <a:t>, 1984)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Shared Mental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Team members’ shared, organized understanding &amp; mental representation of knowledge about key elements of the team’s relevant environment </a:t>
            </a:r>
            <a:r>
              <a:rPr lang="en-US" sz="2000" dirty="0" smtClean="0"/>
              <a:t>(Mohammed &amp; </a:t>
            </a:r>
            <a:r>
              <a:rPr lang="en-US" sz="2000" dirty="0" err="1" smtClean="0"/>
              <a:t>Dumville</a:t>
            </a:r>
            <a:r>
              <a:rPr lang="en-US" sz="2000" dirty="0" smtClean="0"/>
              <a:t>, 2001)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23" y="3262432"/>
            <a:ext cx="518719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7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2182" r="-42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707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Seeing interrelationships rather than linear cause-effect chains </a:t>
            </a:r>
          </a:p>
          <a:p>
            <a:endParaRPr lang="en-US" dirty="0"/>
          </a:p>
          <a:p>
            <a:r>
              <a:rPr lang="en-US" dirty="0" smtClean="0"/>
              <a:t>Seeing processes of change rather than snapshots </a:t>
            </a:r>
          </a:p>
          <a:p>
            <a:endParaRPr lang="en-US" dirty="0"/>
          </a:p>
          <a:p>
            <a:r>
              <a:rPr lang="en-US" dirty="0" smtClean="0"/>
              <a:t>Everyone shares responsibility for problems generated by a system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8692" y="6142659"/>
            <a:ext cx="146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Senge</a:t>
            </a:r>
            <a:r>
              <a:rPr lang="en-US" dirty="0" smtClean="0"/>
              <a:t>, 1990)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782</TotalTime>
  <Words>231</Words>
  <Application>Microsoft Macintosh PowerPoint</Application>
  <PresentationFormat>On-screen Show (4:3)</PresentationFormat>
  <Paragraphs>44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Mindful Attention Awareness Scale </vt:lpstr>
      <vt:lpstr>Applications of Organization Theory </vt:lpstr>
      <vt:lpstr>Does Networking Make You Feel Dirty?</vt:lpstr>
      <vt:lpstr>PowerPoint Presentation</vt:lpstr>
      <vt:lpstr>Open Systems</vt:lpstr>
      <vt:lpstr>Scanning</vt:lpstr>
      <vt:lpstr>Building Shared Mental Models </vt:lpstr>
      <vt:lpstr>Complexity</vt:lpstr>
      <vt:lpstr>Systems Thinking</vt:lpstr>
      <vt:lpstr>Systems Thinking Exercise</vt:lpstr>
    </vt:vector>
  </TitlesOfParts>
  <Company>Butler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Theory </dc:title>
  <dc:creator>Alison O'Malley</dc:creator>
  <cp:lastModifiedBy>Alison O'Malley</cp:lastModifiedBy>
  <cp:revision>33</cp:revision>
  <dcterms:created xsi:type="dcterms:W3CDTF">2015-05-19T02:03:30Z</dcterms:created>
  <dcterms:modified xsi:type="dcterms:W3CDTF">2015-05-19T22:37:31Z</dcterms:modified>
</cp:coreProperties>
</file>