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70" r:id="rId6"/>
    <p:sldId id="267" r:id="rId7"/>
    <p:sldId id="272" r:id="rId8"/>
    <p:sldId id="257" r:id="rId9"/>
    <p:sldId id="268" r:id="rId10"/>
    <p:sldId id="274" r:id="rId11"/>
    <p:sldId id="271" r:id="rId12"/>
    <p:sldId id="269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94" autoAdjust="0"/>
  </p:normalViewPr>
  <p:slideViewPr>
    <p:cSldViewPr snapToGrid="0" snapToObjects="1">
      <p:cViewPr varScale="1">
        <p:scale>
          <a:sx n="64" d="100"/>
          <a:sy n="64" d="100"/>
        </p:scale>
        <p:origin x="-2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59587-FB12-424E-9E19-88A0F4A12E0D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70ADA-3638-DA4D-BAE7-8D793326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0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0ADA-3638-DA4D-BAE7-8D79332646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4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0ADA-3638-DA4D-BAE7-8D79332646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4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fleeting,</a:t>
            </a:r>
            <a:r>
              <a:rPr lang="en-US" baseline="0" dirty="0" smtClean="0"/>
              <a:t> sustained by strategy </a:t>
            </a:r>
          </a:p>
          <a:p>
            <a:r>
              <a:rPr lang="en-US" baseline="0" dirty="0" smtClean="0"/>
              <a:t>Research as organized pursuit of curiosity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0ADA-3638-DA4D-BAE7-8D79332646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1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fleeting,</a:t>
            </a:r>
            <a:r>
              <a:rPr lang="en-US" baseline="0" dirty="0" smtClean="0"/>
              <a:t> sustained by strategy </a:t>
            </a:r>
          </a:p>
          <a:p>
            <a:r>
              <a:rPr lang="en-US" baseline="0" dirty="0" smtClean="0"/>
              <a:t>Research as organized pursuit of curiosity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0ADA-3638-DA4D-BAE7-8D79332646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9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Skepticism vs. blind acceptance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98C3-10AE-444E-94EF-D657EB83DE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0ADA-3638-DA4D-BAE7-8D79332646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41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Writing as entering into a</a:t>
            </a:r>
            <a:r>
              <a:rPr lang="en-US" baseline="0" dirty="0" smtClean="0"/>
              <a:t> conversation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4ACC0-B37F-A748-9E9C-44CB321AA2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D25-977B-3344-A068-DDA7CED9F25F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3E1-70A4-7044-AE12-EB5022B6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D25-977B-3344-A068-DDA7CED9F25F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3E1-70A4-7044-AE12-EB5022B6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6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D25-977B-3344-A068-DDA7CED9F25F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3E1-70A4-7044-AE12-EB5022B6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3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D25-977B-3344-A068-DDA7CED9F25F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3E1-70A4-7044-AE12-EB5022B6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D25-977B-3344-A068-DDA7CED9F25F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3E1-70A4-7044-AE12-EB5022B6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D25-977B-3344-A068-DDA7CED9F25F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3E1-70A4-7044-AE12-EB5022B6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D25-977B-3344-A068-DDA7CED9F25F}" type="datetimeFigureOut">
              <a:rPr lang="en-US" smtClean="0"/>
              <a:t>6/2/15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3E1-70A4-7044-AE12-EB5022B6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5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D25-977B-3344-A068-DDA7CED9F25F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3E1-70A4-7044-AE12-EB5022B6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2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D25-977B-3344-A068-DDA7CED9F25F}" type="datetimeFigureOut">
              <a:rPr lang="en-US" smtClean="0"/>
              <a:t>6/2/15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3E1-70A4-7044-AE12-EB5022B6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4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D25-977B-3344-A068-DDA7CED9F25F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3E1-70A4-7044-AE12-EB5022B6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9D25-977B-3344-A068-DDA7CED9F25F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3E1-70A4-7044-AE12-EB5022B6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8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79D25-977B-3344-A068-DDA7CED9F25F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23E1-70A4-7044-AE12-EB5022B6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1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bguides.butler.edu/citation_tool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Research Skills</a:t>
            </a:r>
            <a:br>
              <a:rPr lang="en-US" dirty="0" smtClean="0"/>
            </a:br>
            <a:r>
              <a:rPr lang="en-US" dirty="0" smtClean="0"/>
              <a:t>(x out the business)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0642" y="0"/>
            <a:ext cx="13609675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442" y="5750004"/>
            <a:ext cx="52365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FOR BUSINESS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interrupted your research task by asking you to complete a research checklist (see the yellow handout!).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Again, please bear in mind that the set of skills that research involves (for example, planning, commitment to a complex task) are the very skills that make you an attractive candidate!!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5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Phases of the Research Process </a:t>
            </a:r>
            <a:endParaRPr lang="en-US" dirty="0"/>
          </a:p>
        </p:txBody>
      </p:sp>
      <p:pic>
        <p:nvPicPr>
          <p:cNvPr id="4" name="Content Placeholder 3" descr="Screen Shot 2015-05-27 at 9.34.58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5" b="15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067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5305" y="337634"/>
            <a:ext cx="8229600" cy="1143000"/>
          </a:xfrm>
        </p:spPr>
        <p:txBody>
          <a:bodyPr/>
          <a:lstStyle/>
          <a:p>
            <a:r>
              <a:rPr lang="en-US" dirty="0" smtClean="0"/>
              <a:t>Wisps of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</a:t>
            </a:r>
            <a:r>
              <a:rPr lang="en-US" i="1" dirty="0" smtClean="0"/>
              <a:t>where do you </a:t>
            </a:r>
          </a:p>
          <a:p>
            <a:pPr marL="0" indent="0">
              <a:buNone/>
            </a:pPr>
            <a:r>
              <a:rPr lang="en-US" i="1" dirty="0" smtClean="0"/>
              <a:t>keep them</a:t>
            </a:r>
            <a:r>
              <a:rPr lang="en-US" i="1" dirty="0" smtClean="0"/>
              <a:t>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Track your inspiration!!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348" y="339758"/>
            <a:ext cx="40640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42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Organize, Organize, Organize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out Butler’s</a:t>
            </a:r>
            <a:r>
              <a:rPr lang="en-US" dirty="0" smtClean="0">
                <a:hlinkClick r:id="rId2"/>
              </a:rPr>
              <a:t> LibGuide</a:t>
            </a:r>
            <a:r>
              <a:rPr lang="en-US" dirty="0" smtClean="0"/>
              <a:t> for tips on reference management and citation guidelines!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8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Research Skills</a:t>
            </a:r>
            <a:br>
              <a:rPr lang="en-US" dirty="0" smtClean="0"/>
            </a:br>
            <a:r>
              <a:rPr lang="en-US" dirty="0" smtClean="0"/>
              <a:t>(x out the business)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9601" y="0"/>
            <a:ext cx="13609675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442" y="5750004"/>
            <a:ext cx="52365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trike="sngStrike" dirty="0" smtClean="0">
                <a:solidFill>
                  <a:schemeClr val="bg1"/>
                </a:solidFill>
              </a:rPr>
              <a:t>FOR BUSINESS</a:t>
            </a:r>
            <a:endParaRPr lang="en-US" sz="6600" b="1" strike="sngStrik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9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866" r="-218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061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research?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Systematic self-critical inquiry </a:t>
            </a:r>
            <a:r>
              <a:rPr lang="en-US" sz="2400" dirty="0" smtClean="0"/>
              <a:t>(</a:t>
            </a:r>
            <a:r>
              <a:rPr lang="en-US" sz="2400" dirty="0" err="1" smtClean="0"/>
              <a:t>Stenhouse</a:t>
            </a:r>
            <a:r>
              <a:rPr lang="en-US" sz="2400" dirty="0" smtClean="0"/>
              <a:t>, 1981)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3033"/>
            <a:ext cx="9144000" cy="378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9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research?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Systematic self-critical inquiry made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Stenhouse</a:t>
            </a:r>
            <a:r>
              <a:rPr lang="en-US" sz="2400" dirty="0" smtClean="0"/>
              <a:t>, 1981)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57" y="4360863"/>
            <a:ext cx="4610100" cy="176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680" y="3963801"/>
            <a:ext cx="411158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2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545" y="1838426"/>
            <a:ext cx="610385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1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You’ve done research. </a:t>
            </a:r>
            <a:r>
              <a:rPr lang="en-US" dirty="0" smtClean="0"/>
              <a:t>How can you share your research story with prospective employers?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1097" r="-31097"/>
          <a:stretch>
            <a:fillRect/>
          </a:stretch>
        </p:blipFill>
        <p:spPr>
          <a:xfrm>
            <a:off x="431800" y="21336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26299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989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“Getting information off the Internet is like taking a drink from a fire hydrant.”</a:t>
            </a:r>
          </a:p>
          <a:p>
            <a:pPr marL="1257300" lvl="3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      ~Mitchell </a:t>
            </a:r>
            <a:r>
              <a:rPr lang="en-US" b="1" dirty="0" err="1" smtClean="0">
                <a:solidFill>
                  <a:schemeClr val="bg1"/>
                </a:solidFill>
              </a:rPr>
              <a:t>Kapor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0089" y="1675588"/>
            <a:ext cx="3365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Can you showcase your </a:t>
            </a:r>
          </a:p>
          <a:p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kill at locating and applying high</a:t>
            </a:r>
          </a:p>
          <a:p>
            <a:r>
              <a:rPr lang="en-US" b="1" dirty="0">
                <a:solidFill>
                  <a:schemeClr val="bg1"/>
                </a:solidFill>
              </a:rPr>
              <a:t>q</a:t>
            </a:r>
            <a:r>
              <a:rPr lang="en-US" b="1" dirty="0" smtClean="0">
                <a:solidFill>
                  <a:schemeClr val="bg1"/>
                </a:solidFill>
              </a:rPr>
              <a:t>uality information?!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4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Indy Chamber </a:t>
            </a:r>
            <a:endParaRPr lang="en-US" dirty="0"/>
          </a:p>
        </p:txBody>
      </p:sp>
      <p:pic>
        <p:nvPicPr>
          <p:cNvPr id="4" name="Content Placeholder 3" descr="Screen Shot 2015-05-28 at 8.10.2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21" r="-25221"/>
          <a:stretch>
            <a:fillRect/>
          </a:stretch>
        </p:blipFill>
        <p:spPr>
          <a:xfrm>
            <a:off x="457200" y="1234292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930815" y="6048170"/>
            <a:ext cx="7137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Goal: Develop </a:t>
            </a:r>
            <a:r>
              <a:rPr lang="en-US" b="1" u="sng" dirty="0" smtClean="0">
                <a:solidFill>
                  <a:srgbClr val="008000"/>
                </a:solidFill>
              </a:rPr>
              <a:t>one</a:t>
            </a:r>
            <a:r>
              <a:rPr lang="en-US" b="1" dirty="0" smtClean="0">
                <a:solidFill>
                  <a:srgbClr val="008000"/>
                </a:solidFill>
              </a:rPr>
              <a:t> recommendation to make gains on a target objective. </a:t>
            </a:r>
            <a:endParaRPr lang="en-US" b="1" dirty="0" smtClean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1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241</Words>
  <Application>Microsoft Macintosh PowerPoint</Application>
  <PresentationFormat>On-screen Show (4:3)</PresentationFormat>
  <Paragraphs>41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Business Research Skills (x out the business) </vt:lpstr>
      <vt:lpstr>Business Research Skills (x out the business) </vt:lpstr>
      <vt:lpstr>PowerPoint Presentation</vt:lpstr>
      <vt:lpstr>What is research? </vt:lpstr>
      <vt:lpstr>What is research? </vt:lpstr>
      <vt:lpstr>PowerPoint Presentation</vt:lpstr>
      <vt:lpstr>You’ve done research. How can you share your research story with prospective employers? </vt:lpstr>
      <vt:lpstr>PowerPoint Presentation</vt:lpstr>
      <vt:lpstr>Indy Chamber </vt:lpstr>
      <vt:lpstr>PowerPoint Presentation</vt:lpstr>
      <vt:lpstr>Many Phases of the Research Process </vt:lpstr>
      <vt:lpstr>Wisps of Ideas</vt:lpstr>
      <vt:lpstr>Organize, Organize, Organize</vt:lpstr>
    </vt:vector>
  </TitlesOfParts>
  <Company>Butler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O'Malley</dc:creator>
  <cp:lastModifiedBy>Alison O'Malley</cp:lastModifiedBy>
  <cp:revision>30</cp:revision>
  <dcterms:created xsi:type="dcterms:W3CDTF">2015-05-27T19:59:06Z</dcterms:created>
  <dcterms:modified xsi:type="dcterms:W3CDTF">2015-06-02T18:33:52Z</dcterms:modified>
</cp:coreProperties>
</file>