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1" r:id="rId4"/>
    <p:sldId id="275" r:id="rId5"/>
    <p:sldId id="276" r:id="rId6"/>
    <p:sldId id="266" r:id="rId7"/>
    <p:sldId id="278" r:id="rId8"/>
    <p:sldId id="279" r:id="rId9"/>
    <p:sldId id="268" r:id="rId10"/>
    <p:sldId id="281" r:id="rId11"/>
    <p:sldId id="280" r:id="rId12"/>
    <p:sldId id="273" r:id="rId13"/>
    <p:sldId id="283" r:id="rId14"/>
    <p:sldId id="28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6/3/15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6/3/15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hyperlink" Target="http://www.indychamber.com/economic-development/why-indy-region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clustermapping.us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Relationship Id="rId3" Type="http://schemas.openxmlformats.org/officeDocument/2006/relationships/hyperlink" Target="http://www.iseek.or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http://www.hoosierdata.in.gov" TargetMode="Externa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cindianapolis.org" TargetMode="External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plan2o2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Opportunity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B5CC"/>
                </a:solidFill>
              </a:rPr>
              <a:t>Summer Fusion 2015</a:t>
            </a:r>
            <a:endParaRPr lang="en-US" dirty="0">
              <a:solidFill>
                <a:srgbClr val="6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n Zadra Quo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6" y="52376"/>
            <a:ext cx="4271929" cy="56959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250394" y="2029574"/>
            <a:ext cx="2998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60B5CC"/>
                </a:solidFill>
              </a:rPr>
              <a:t>Think big.</a:t>
            </a:r>
            <a:endParaRPr lang="en-US" sz="4400" dirty="0">
              <a:solidFill>
                <a:srgbClr val="60B5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74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Butler Advance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Let’s make connections.</a:t>
            </a:r>
          </a:p>
        </p:txBody>
      </p:sp>
      <p:pic>
        <p:nvPicPr>
          <p:cNvPr id="4" name="Picture 3" descr="Mountain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5" y="2780173"/>
            <a:ext cx="6949329" cy="3939428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88299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0B5CC"/>
                </a:solidFill>
              </a:rPr>
              <a:t>You</a:t>
            </a:r>
            <a:endParaRPr lang="en-US" dirty="0">
              <a:solidFill>
                <a:srgbClr val="60B5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yourself.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808" y="3312790"/>
            <a:ext cx="6988304" cy="215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/>
              <a:t>“To be yourself in a world that is constantly trying to make you something else is the greatest accomplishment.”</a:t>
            </a:r>
          </a:p>
          <a:p>
            <a:pPr algn="r">
              <a:lnSpc>
                <a:spcPct val="130000"/>
              </a:lnSpc>
            </a:pPr>
            <a:r>
              <a:rPr lang="en-US" sz="2000" dirty="0" smtClean="0"/>
              <a:t>Ralph Waldo Emerson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578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n I Grow Up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537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9343" y="274640"/>
            <a:ext cx="1296737" cy="58515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smtClean="0">
                <a:solidFill>
                  <a:srgbClr val="CC66FF"/>
                </a:solidFill>
              </a:rPr>
              <a:t>Happy</a:t>
            </a:r>
            <a:endParaRPr lang="en-US" sz="8800" dirty="0">
              <a:solidFill>
                <a:srgbClr val="CC66FF"/>
              </a:solidFill>
            </a:endParaRPr>
          </a:p>
        </p:txBody>
      </p:sp>
      <p:pic>
        <p:nvPicPr>
          <p:cNvPr id="4" name="Picture Placeholder 4" descr="Happy Doggi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9" b="6999"/>
          <a:stretch>
            <a:fillRect/>
          </a:stretch>
        </p:blipFill>
        <p:spPr>
          <a:xfrm>
            <a:off x="206595" y="720304"/>
            <a:ext cx="6247397" cy="564339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97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en I Grow Up Phot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mpd="sng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3217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</a:rPr>
              <a:t>The Space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862" y="1728216"/>
            <a:ext cx="2468880" cy="4572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2000" dirty="0" smtClean="0">
              <a:solidFill>
                <a:schemeClr val="accent1"/>
              </a:solidFill>
            </a:endParaRPr>
          </a:p>
          <a:p>
            <a:pPr algn="ctr"/>
            <a:r>
              <a:rPr lang="en-US" sz="2000" dirty="0" smtClean="0"/>
              <a:t>Labor markets:</a:t>
            </a: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/>
              <a:t>d</a:t>
            </a:r>
            <a:r>
              <a:rPr lang="en-US" sz="2800" dirty="0" smtClean="0"/>
              <a:t>emand for workers</a:t>
            </a:r>
          </a:p>
          <a:p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upply of people who can and will work</a:t>
            </a:r>
            <a:endParaRPr lang="en-US" sz="2800" dirty="0" smtClean="0"/>
          </a:p>
        </p:txBody>
      </p:sp>
      <p:pic>
        <p:nvPicPr>
          <p:cNvPr id="5" name="Picture 4" descr="supplydeman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57" y="2252932"/>
            <a:ext cx="3810000" cy="3517900"/>
          </a:xfrm>
          <a:prstGeom prst="rect">
            <a:avLst/>
          </a:prstGeom>
          <a:ln w="19050" cmpd="sng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1922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38" y="140672"/>
            <a:ext cx="2571903" cy="11932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The </a:t>
            </a:r>
            <a:br>
              <a:rPr lang="en-US" sz="2800" dirty="0" smtClean="0">
                <a:solidFill>
                  <a:schemeClr val="accent1"/>
                </a:solidFill>
              </a:rPr>
            </a:br>
            <a:r>
              <a:rPr lang="en-US" sz="2800" dirty="0" smtClean="0">
                <a:solidFill>
                  <a:schemeClr val="accent2"/>
                </a:solidFill>
              </a:rPr>
              <a:t>(Labor Market) </a:t>
            </a:r>
            <a:r>
              <a:rPr lang="en-US" sz="2800" dirty="0" smtClean="0">
                <a:solidFill>
                  <a:schemeClr val="accent1"/>
                </a:solidFill>
              </a:rPr>
              <a:t>Space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en-US" sz="2800" dirty="0" smtClean="0">
              <a:solidFill>
                <a:schemeClr val="accent2"/>
              </a:solidFill>
            </a:endParaRPr>
          </a:p>
          <a:p>
            <a:pPr algn="ctr"/>
            <a:endParaRPr lang="en-US" sz="2800" dirty="0">
              <a:solidFill>
                <a:schemeClr val="accent2"/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Industries</a:t>
            </a:r>
          </a:p>
          <a:p>
            <a:pPr algn="ctr"/>
            <a:endParaRPr lang="en-US" sz="2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Industry clusters</a:t>
            </a:r>
            <a:endParaRPr lang="en-US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clu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26" y="1978989"/>
            <a:ext cx="5971175" cy="432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1470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Indianapolis’ Industry Clusters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15332" b="15332"/>
          <a:stretch>
            <a:fillRect/>
          </a:stretch>
        </p:blipFill>
        <p:spPr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29800"/>
            <a:ext cx="4038600" cy="3667951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US" dirty="0" smtClean="0">
                <a:hlinkClick r:id="rId3"/>
              </a:rPr>
              <a:t>www.indychamber.com/economic-development/why-indy-region</a:t>
            </a:r>
            <a:endParaRPr lang="en-US" dirty="0" smtClean="0"/>
          </a:p>
          <a:p>
            <a:pPr marL="118872" indent="0" algn="ctr">
              <a:buNone/>
            </a:pPr>
            <a:endParaRPr lang="en-US" dirty="0" smtClean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endParaRPr lang="en-US" dirty="0" smtClean="0"/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Indy Chamber</a:t>
            </a:r>
          </a:p>
          <a:p>
            <a:pPr marL="118872" indent="0" algn="ctr">
              <a:buNone/>
            </a:pPr>
            <a:endParaRPr lang="en-US" dirty="0"/>
          </a:p>
          <a:p>
            <a:pPr marL="11887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4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Cluster Mapping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8393" y="1793881"/>
            <a:ext cx="678230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2"/>
              </a:rPr>
              <a:t>www.clustermapping.us</a:t>
            </a:r>
            <a:endParaRPr lang="en-US" sz="28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>
                <a:solidFill>
                  <a:srgbClr val="5A6378"/>
                </a:solidFill>
              </a:rPr>
              <a:t>U.S. Cluster Mapping Project</a:t>
            </a:r>
          </a:p>
          <a:p>
            <a:pPr algn="ctr"/>
            <a:r>
              <a:rPr lang="en-US" sz="2000" dirty="0" smtClean="0">
                <a:solidFill>
                  <a:srgbClr val="5A6378"/>
                </a:solidFill>
              </a:rPr>
              <a:t>(Harvard School of Business + EDA)</a:t>
            </a:r>
            <a:endParaRPr lang="en-US" sz="2000" dirty="0">
              <a:solidFill>
                <a:srgbClr val="5A6378"/>
              </a:solidFill>
            </a:endParaRPr>
          </a:p>
        </p:txBody>
      </p:sp>
      <p:pic>
        <p:nvPicPr>
          <p:cNvPr id="5" name="Picture 4" descr="NYCcommute_bus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93" y="3197234"/>
            <a:ext cx="5871750" cy="3302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46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orways-sand-steinmetz_59067_990x7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382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596" y="3285112"/>
            <a:ext cx="21830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hlinkClick r:id="rId3"/>
              </a:rPr>
              <a:t>www.iseek.org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Career Clusters</a:t>
            </a:r>
          </a:p>
          <a:p>
            <a:pPr algn="ctr"/>
            <a:r>
              <a:rPr lang="en-US" sz="2000" dirty="0" smtClean="0"/>
              <a:t>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21367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Occupations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174" y="5571487"/>
            <a:ext cx="6019800" cy="1109355"/>
          </a:xfrm>
        </p:spPr>
        <p:txBody>
          <a:bodyPr vert="horz">
            <a:normAutofit/>
          </a:bodyPr>
          <a:lstStyle/>
          <a:p>
            <a:pPr marL="118872" indent="0" algn="ctr">
              <a:buNone/>
            </a:pPr>
            <a:r>
              <a:rPr lang="en-US" sz="3600" dirty="0" smtClean="0">
                <a:hlinkClick r:id="rId2"/>
              </a:rPr>
              <a:t>www.hoosierdata.in.gov</a:t>
            </a:r>
            <a:endParaRPr lang="en-US" sz="3600" dirty="0" smtClean="0"/>
          </a:p>
          <a:p>
            <a:pPr marL="118872" indent="0" algn="ctr">
              <a:buNone/>
            </a:pPr>
            <a:endParaRPr lang="en-US" sz="3600" dirty="0"/>
          </a:p>
          <a:p>
            <a:pPr marL="118872" indent="0" algn="ctr">
              <a:buNone/>
            </a:pPr>
            <a:endParaRPr lang="en-US" sz="3600" dirty="0" smtClean="0"/>
          </a:p>
          <a:p>
            <a:pPr marL="118872" indent="0" algn="ctr">
              <a:buNone/>
            </a:pPr>
            <a:endParaRPr lang="en-US" sz="3600" dirty="0"/>
          </a:p>
          <a:p>
            <a:pPr marL="118872" indent="0" algn="ctr">
              <a:buNone/>
            </a:pPr>
            <a:endParaRPr lang="en-US" sz="3600" dirty="0" smtClean="0"/>
          </a:p>
          <a:p>
            <a:pPr marL="118872" indent="0" algn="ctr">
              <a:buNone/>
            </a:pPr>
            <a:endParaRPr lang="en-US" sz="3600" dirty="0"/>
          </a:p>
        </p:txBody>
      </p:sp>
      <p:pic>
        <p:nvPicPr>
          <p:cNvPr id="4" name="Picture 3" descr="job-seek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9" y="1761487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69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571867"/>
            <a:ext cx="5901229" cy="79814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Connecting in Indy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664" y="3500958"/>
            <a:ext cx="6368972" cy="31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dirty="0" smtClean="0"/>
              <a:t>Plan 2020  </a:t>
            </a:r>
          </a:p>
          <a:p>
            <a:r>
              <a:rPr lang="en-US" sz="2800" dirty="0" smtClean="0">
                <a:hlinkClick r:id="rId2"/>
              </a:rPr>
              <a:t>www.plan2o2o.com</a:t>
            </a:r>
            <a:endParaRPr lang="en-US" sz="2800" dirty="0" smtClean="0"/>
          </a:p>
          <a:p>
            <a:pPr>
              <a:lnSpc>
                <a:spcPct val="130000"/>
              </a:lnSpc>
            </a:pPr>
            <a:endParaRPr lang="en-US" sz="2800" dirty="0" smtClean="0"/>
          </a:p>
          <a:p>
            <a:r>
              <a:rPr lang="en-US" sz="2800" dirty="0" smtClean="0"/>
              <a:t>Local Initiatives Support Corporation   </a:t>
            </a:r>
            <a:r>
              <a:rPr lang="en-US" sz="2800" dirty="0" smtClean="0">
                <a:hlinkClick r:id="rId3"/>
              </a:rPr>
              <a:t>www.liscindianapolis.org</a:t>
            </a:r>
            <a:endParaRPr lang="en-US" sz="2800" dirty="0" smtClean="0"/>
          </a:p>
          <a:p>
            <a:pPr>
              <a:lnSpc>
                <a:spcPct val="130000"/>
              </a:lnSpc>
            </a:pPr>
            <a:endParaRPr lang="en-US" sz="2800" dirty="0" smtClean="0"/>
          </a:p>
        </p:txBody>
      </p:sp>
      <p:pic>
        <p:nvPicPr>
          <p:cNvPr id="6" name="Picture 5" descr="love letter to indianapoli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4" y="131997"/>
            <a:ext cx="5521860" cy="237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8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813</TotalTime>
  <Words>115</Words>
  <Application>Microsoft Macintosh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Economic Opportunity</vt:lpstr>
      <vt:lpstr>PowerPoint Presentation</vt:lpstr>
      <vt:lpstr>The Space</vt:lpstr>
      <vt:lpstr>The  (Labor Market) Space</vt:lpstr>
      <vt:lpstr>Indianapolis’ Industry Clusters</vt:lpstr>
      <vt:lpstr>Cluster Mapping</vt:lpstr>
      <vt:lpstr>PowerPoint Presentation</vt:lpstr>
      <vt:lpstr>Occupations</vt:lpstr>
      <vt:lpstr>Connecting in Indy</vt:lpstr>
      <vt:lpstr>PowerPoint Presentation</vt:lpstr>
      <vt:lpstr>Butler Advance</vt:lpstr>
      <vt:lpstr>You</vt:lpstr>
      <vt:lpstr>PowerPoint Presentation</vt:lpstr>
      <vt:lpstr>Happy</vt:lpstr>
    </vt:vector>
  </TitlesOfParts>
  <Company>Mind's Eye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radice</dc:creator>
  <cp:lastModifiedBy>gina radice</cp:lastModifiedBy>
  <cp:revision>42</cp:revision>
  <dcterms:created xsi:type="dcterms:W3CDTF">2015-05-20T05:20:41Z</dcterms:created>
  <dcterms:modified xsi:type="dcterms:W3CDTF">2015-06-03T12:25:30Z</dcterms:modified>
</cp:coreProperties>
</file>