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86" r:id="rId5"/>
    <p:sldId id="331" r:id="rId6"/>
    <p:sldId id="265" r:id="rId7"/>
    <p:sldId id="332" r:id="rId8"/>
    <p:sldId id="338" r:id="rId9"/>
    <p:sldId id="333" r:id="rId10"/>
    <p:sldId id="334" r:id="rId11"/>
    <p:sldId id="335" r:id="rId12"/>
    <p:sldId id="336" r:id="rId13"/>
    <p:sldId id="337" r:id="rId14"/>
    <p:sldId id="33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E6491"/>
    <a:srgbClr val="EAE8DC"/>
    <a:srgbClr val="D6266B"/>
    <a:srgbClr val="CEDFD0"/>
    <a:srgbClr val="FBCD49"/>
    <a:srgbClr val="42AF72"/>
    <a:srgbClr val="009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6" autoAdjust="0"/>
    <p:restoredTop sz="89640" autoAdjust="0"/>
  </p:normalViewPr>
  <p:slideViewPr>
    <p:cSldViewPr snapToGrid="0" snapToObjects="1">
      <p:cViewPr varScale="1">
        <p:scale>
          <a:sx n="81" d="100"/>
          <a:sy n="81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C58F-766D-C547-90E7-098CAEBC5CA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C267D-DF72-F74A-9029-D745BA53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see it, what does it mean for you as a professional at</a:t>
            </a:r>
            <a:r>
              <a:rPr lang="en-US" baseline="0" dirty="0" smtClean="0"/>
              <a:t> the University? Resources for you to know and help others (I’ll show you where they are in a second).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website</a:t>
            </a:r>
            <a:r>
              <a:rPr lang="en-US" baseline="0" dirty="0" smtClean="0"/>
              <a:t> – also virtual resources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App – it will take you to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listen to students</a:t>
            </a:r>
            <a:r>
              <a:rPr lang="en-US" baseline="0" dirty="0" smtClean="0"/>
              <a:t> and colleagues and offer to help them find a resource. You don’t have to have an answer or be the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challenge to you? What are you going to do differently today? Notice and reflect when you see the framework – am I okay?, reach out to a colleague or student and ask how they are?, look up the resources </a:t>
            </a:r>
            <a:r>
              <a:rPr lang="en-US" baseline="0" smtClean="0"/>
              <a:t>we mentioned?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9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presentation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The 8 dimension framework you see on campus – this is BUBeWell!</a:t>
            </a:r>
          </a:p>
          <a:p>
            <a:r>
              <a:rPr lang="en-US" dirty="0" smtClean="0"/>
              <a:t>It’s a culture, not a program or a bunch of checkboxes.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description.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c10af5b1f_4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Read through each as you click on the dimension</a:t>
            </a:r>
            <a:endParaRPr dirty="0"/>
          </a:p>
        </p:txBody>
      </p:sp>
      <p:sp>
        <p:nvSpPr>
          <p:cNvPr id="79" name="Google Shape;79;g7c10af5b1f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567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we deliver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4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Cultural</a:t>
            </a:r>
            <a:r>
              <a:rPr lang="en-US" baseline="0" dirty="0" smtClean="0"/>
              <a:t>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when you see it on campus, what should you think?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momen</a:t>
            </a:r>
            <a:r>
              <a:rPr lang="en-US" baseline="0" dirty="0" smtClean="0"/>
              <a:t> to stop and reflect – Butler cares about us. Am I okay? What do I need?  Use resources</a:t>
            </a:r>
          </a:p>
          <a:p>
            <a:r>
              <a:rPr lang="en-US" baseline="0" dirty="0" smtClean="0"/>
              <a:t>It’s not to be 100% “well” in every dimension. Example of being okay not being at 100% of one type of wellness. Use physical activity and we’re in a pandemic.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267D-DF72-F74A-9029-D745BA53D2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AE0E-3063-7D43-8BFD-CF50724E724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799C-0847-0449-A8C5-940DFEEF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ubewell@butler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840701-D82C-E741-B2A6-1BA6E3D0EECE}"/>
              </a:ext>
            </a:extLst>
          </p:cNvPr>
          <p:cNvSpPr/>
          <p:nvPr/>
        </p:nvSpPr>
        <p:spPr>
          <a:xfrm>
            <a:off x="138544" y="4892634"/>
            <a:ext cx="2307773" cy="162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98F8B-AE5F-6348-B223-9DAB76ED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1" y="2112490"/>
            <a:ext cx="6794500" cy="13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27610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190B2-9805-FA4D-A94B-C01437F24380}"/>
              </a:ext>
            </a:extLst>
          </p:cNvPr>
          <p:cNvSpPr txBox="1"/>
          <p:nvPr/>
        </p:nvSpPr>
        <p:spPr>
          <a:xfrm>
            <a:off x="2402774" y="1038004"/>
            <a:ext cx="8920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What does BUBeWell mean for you PROFESSIONALLY?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901" y="3467595"/>
            <a:ext cx="236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Supporting students and fellow faculty and staff members</a:t>
            </a: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62597" y="3705101"/>
            <a:ext cx="1520042" cy="558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27024" y="3205985"/>
            <a:ext cx="57654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RESOURCES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2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27610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460" r="9717"/>
          <a:stretch/>
        </p:blipFill>
        <p:spPr>
          <a:xfrm>
            <a:off x="3313217" y="798564"/>
            <a:ext cx="7353306" cy="5348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135" y="3800104"/>
            <a:ext cx="30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www.butler.edu/bubewell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1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97745" y="27610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798564"/>
            <a:ext cx="3110055" cy="5348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3824" y="3740727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Butler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9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97745" y="27610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3824" y="3740727"/>
            <a:ext cx="188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Listen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And…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Offer Resources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71" y="1341912"/>
            <a:ext cx="3448261" cy="40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97745" y="27610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47305" y="2967335"/>
            <a:ext cx="5697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CHALLENGE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2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377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D2ACFB-F242-894D-9A6F-A8BF40457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715" y="2514919"/>
            <a:ext cx="4264569" cy="1831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www.butler.edu/bubewell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bubewell@butler.edu</a:t>
            </a:r>
            <a:r>
              <a:rPr lang="en-US" sz="22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200" dirty="0">
                <a:solidFill>
                  <a:srgbClr val="002060"/>
                </a:solidFill>
                <a:latin typeface="Georgia" panose="02040502050405020303" pitchFamily="18" charset="0"/>
              </a:rPr>
              <a:t>@BUBeWell (Instagram)</a:t>
            </a:r>
            <a:br>
              <a:rPr lang="en-US" sz="2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200" dirty="0">
                <a:solidFill>
                  <a:srgbClr val="002060"/>
                </a:solidFill>
                <a:latin typeface="Georgia" panose="02040502050405020303" pitchFamily="18" charset="0"/>
              </a:rPr>
              <a:t>#BUBeWell</a:t>
            </a:r>
            <a:endParaRPr lang="en-US" sz="22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E9182-DABB-C44B-A6A3-233F4AA32D62}"/>
              </a:ext>
            </a:extLst>
          </p:cNvPr>
          <p:cNvSpPr txBox="1"/>
          <p:nvPr/>
        </p:nvSpPr>
        <p:spPr>
          <a:xfrm>
            <a:off x="3538462" y="1038004"/>
            <a:ext cx="509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36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60A9E-ACE3-BC46-BFCF-9829478940D8}"/>
              </a:ext>
            </a:extLst>
          </p:cNvPr>
          <p:cNvSpPr/>
          <p:nvPr/>
        </p:nvSpPr>
        <p:spPr>
          <a:xfrm>
            <a:off x="3455399" y="196822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What is </a:t>
            </a:r>
            <a:r>
              <a:rPr lang="en-US" sz="3200" dirty="0" err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BUBeWell</a:t>
            </a:r>
            <a:r>
              <a:rPr lang="en-US" sz="32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</a:p>
          <a:p>
            <a:pPr marL="457200" lvl="0"/>
            <a:endParaRPr lang="en-US" sz="3200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>
              <a:buClr>
                <a:schemeClr val="accent1"/>
              </a:buClr>
              <a:buSzPts val="3200"/>
              <a:buFont typeface="Georgia"/>
              <a:buChar char="•"/>
            </a:pPr>
            <a:r>
              <a:rPr lang="en-US" sz="3200" dirty="0" err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BUBeWell</a:t>
            </a:r>
            <a:r>
              <a:rPr lang="en-US" sz="32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for all</a:t>
            </a:r>
          </a:p>
          <a:p>
            <a:pPr lvl="0"/>
            <a:endParaRPr lang="en-US" sz="3200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>
              <a:buClr>
                <a:schemeClr val="accent1"/>
              </a:buClr>
              <a:buSzPts val="3200"/>
              <a:buFont typeface="Georgia"/>
              <a:buChar char="•"/>
            </a:pPr>
            <a:r>
              <a:rPr lang="en-US" sz="3200" dirty="0" err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BUBeWell</a:t>
            </a:r>
            <a:r>
              <a:rPr lang="en-US" sz="32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for YOU</a:t>
            </a:r>
          </a:p>
        </p:txBody>
      </p:sp>
    </p:spTree>
    <p:extLst>
      <p:ext uri="{BB962C8B-B14F-4D97-AF65-F5344CB8AC3E}">
        <p14:creationId xmlns:p14="http://schemas.microsoft.com/office/powerpoint/2010/main" val="29178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B955E-0B43-AE46-9891-70C0D3A7E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093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190B2-9805-FA4D-A94B-C01437F24380}"/>
              </a:ext>
            </a:extLst>
          </p:cNvPr>
          <p:cNvSpPr txBox="1"/>
          <p:nvPr/>
        </p:nvSpPr>
        <p:spPr>
          <a:xfrm>
            <a:off x="1945574" y="2443348"/>
            <a:ext cx="8920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 eight dimensions of Butler’s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BU|BeWell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framework are the foundation for a transformative and holistic Butler experience. Through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BU|BeWell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we foster a positive environment that helps individuals grow, learn, and be the best version of themselves. </a:t>
            </a:r>
          </a:p>
        </p:txBody>
      </p:sp>
    </p:spTree>
    <p:extLst>
      <p:ext uri="{BB962C8B-B14F-4D97-AF65-F5344CB8AC3E}">
        <p14:creationId xmlns:p14="http://schemas.microsoft.com/office/powerpoint/2010/main" val="36151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c10af5b1f_4_8"/>
          <p:cNvSpPr txBox="1"/>
          <p:nvPr/>
        </p:nvSpPr>
        <p:spPr>
          <a:xfrm>
            <a:off x="-102742" y="125344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7c10af5b1f_4_8"/>
          <p:cNvSpPr/>
          <p:nvPr/>
        </p:nvSpPr>
        <p:spPr>
          <a:xfrm>
            <a:off x="3429000" y="5078925"/>
            <a:ext cx="5825100" cy="156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7c10af5b1f_4_8"/>
          <p:cNvSpPr txBox="1"/>
          <p:nvPr/>
        </p:nvSpPr>
        <p:spPr>
          <a:xfrm>
            <a:off x="1549500" y="2123400"/>
            <a:ext cx="31278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7c10af5b1f_4_8"/>
          <p:cNvSpPr/>
          <p:nvPr/>
        </p:nvSpPr>
        <p:spPr>
          <a:xfrm>
            <a:off x="10542200" y="396300"/>
            <a:ext cx="1405800" cy="116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g7c10af5b1f_4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302" y="215075"/>
            <a:ext cx="9182400" cy="64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7c10af5b1f_4_8"/>
          <p:cNvSpPr/>
          <p:nvPr/>
        </p:nvSpPr>
        <p:spPr>
          <a:xfrm>
            <a:off x="344550" y="459050"/>
            <a:ext cx="1405800" cy="116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11739" y="459050"/>
            <a:ext cx="1839074" cy="1441669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6074" y="935665"/>
            <a:ext cx="1892596" cy="1637414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8726" y="2732567"/>
            <a:ext cx="2434855" cy="1552354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014" y="4380614"/>
            <a:ext cx="2264735" cy="1477926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6791" y="5078925"/>
            <a:ext cx="2169042" cy="1385670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1302" y="4380614"/>
            <a:ext cx="2105247" cy="1594884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79674" y="2732567"/>
            <a:ext cx="2275368" cy="1318438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4343" y="935665"/>
            <a:ext cx="2450267" cy="1637414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8302" y="402642"/>
            <a:ext cx="200850" cy="1246461"/>
          </a:xfrm>
          <a:prstGeom prst="rect">
            <a:avLst/>
          </a:prstGeom>
          <a:solidFill>
            <a:srgbClr val="EAE8D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28AA5-CF81-6145-B466-95DFA6512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298" y="370702"/>
            <a:ext cx="7915594" cy="61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190B2-9805-FA4D-A94B-C01437F24380}"/>
              </a:ext>
            </a:extLst>
          </p:cNvPr>
          <p:cNvSpPr txBox="1"/>
          <p:nvPr/>
        </p:nvSpPr>
        <p:spPr>
          <a:xfrm>
            <a:off x="1945574" y="2443348"/>
            <a:ext cx="892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BUBeWell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is for???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190B2-9805-FA4D-A94B-C01437F24380}"/>
              </a:ext>
            </a:extLst>
          </p:cNvPr>
          <p:cNvSpPr txBox="1"/>
          <p:nvPr/>
        </p:nvSpPr>
        <p:spPr>
          <a:xfrm>
            <a:off x="1945574" y="3914185"/>
            <a:ext cx="8920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2066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14" y="2636322"/>
            <a:ext cx="3705101" cy="3705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78" y="659634"/>
            <a:ext cx="3730653" cy="497234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3538659">
            <a:off x="6445810" y="2697479"/>
            <a:ext cx="5447269" cy="1463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2742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42" y="125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190B2-9805-FA4D-A94B-C01437F24380}"/>
              </a:ext>
            </a:extLst>
          </p:cNvPr>
          <p:cNvSpPr txBox="1"/>
          <p:nvPr/>
        </p:nvSpPr>
        <p:spPr>
          <a:xfrm>
            <a:off x="2402774" y="1038004"/>
            <a:ext cx="8920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What does BUBeWell mean for you PERSONALLY?</a:t>
            </a: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B955E-0B43-AE46-9891-70C0D3A7E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488" y="1701209"/>
            <a:ext cx="3420823" cy="4837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3544" y="3211033"/>
            <a:ext cx="2860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100%</a:t>
            </a:r>
            <a:endParaRPr lang="en-US" sz="8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7368363" y="2211572"/>
            <a:ext cx="3434316" cy="3487479"/>
          </a:xfrm>
          <a:prstGeom prst="noSmoking">
            <a:avLst/>
          </a:prstGeom>
          <a:solidFill>
            <a:srgbClr val="FF0000">
              <a:alpha val="67000"/>
            </a:srgbClr>
          </a:solidFill>
          <a:ln w="0">
            <a:gradFill>
              <a:gsLst>
                <a:gs pos="5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382</Words>
  <Application>Microsoft Office PowerPoint</Application>
  <PresentationFormat>Widescreen</PresentationFormat>
  <Paragraphs>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www.butler.edu/bubewell bubewell@butler.edu @BUBeWell (Instagram) #BUBeWell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EVENT SUBHEAD OR SUBTITLE Date, Time, Location</dc:title>
  <dc:creator>Plyley, Jana</dc:creator>
  <cp:lastModifiedBy>Lohman, Beth</cp:lastModifiedBy>
  <cp:revision>93</cp:revision>
  <cp:lastPrinted>2019-10-11T14:13:21Z</cp:lastPrinted>
  <dcterms:created xsi:type="dcterms:W3CDTF">2018-07-27T14:56:24Z</dcterms:created>
  <dcterms:modified xsi:type="dcterms:W3CDTF">2020-09-14T23:18:14Z</dcterms:modified>
</cp:coreProperties>
</file>