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697" r:id="rId2"/>
    <p:sldMasterId id="2147483691" r:id="rId3"/>
    <p:sldMasterId id="2147483693" r:id="rId4"/>
    <p:sldMasterId id="2147483660" r:id="rId5"/>
    <p:sldMasterId id="2147483699" r:id="rId6"/>
    <p:sldMasterId id="2147483703" r:id="rId7"/>
  </p:sldMasterIdLst>
  <p:notesMasterIdLst>
    <p:notesMasterId r:id="rId32"/>
  </p:notesMasterIdLst>
  <p:handoutMasterIdLst>
    <p:handoutMasterId r:id="rId33"/>
  </p:handoutMasterIdLst>
  <p:sldIdLst>
    <p:sldId id="264" r:id="rId8"/>
    <p:sldId id="301" r:id="rId9"/>
    <p:sldId id="330" r:id="rId10"/>
    <p:sldId id="311" r:id="rId11"/>
    <p:sldId id="312" r:id="rId12"/>
    <p:sldId id="318" r:id="rId13"/>
    <p:sldId id="323" r:id="rId14"/>
    <p:sldId id="325" r:id="rId15"/>
    <p:sldId id="313" r:id="rId16"/>
    <p:sldId id="327" r:id="rId17"/>
    <p:sldId id="319" r:id="rId18"/>
    <p:sldId id="317" r:id="rId19"/>
    <p:sldId id="328" r:id="rId20"/>
    <p:sldId id="336" r:id="rId21"/>
    <p:sldId id="315" r:id="rId22"/>
    <p:sldId id="331" r:id="rId23"/>
    <p:sldId id="338" r:id="rId24"/>
    <p:sldId id="334" r:id="rId25"/>
    <p:sldId id="337" r:id="rId26"/>
    <p:sldId id="333" r:id="rId27"/>
    <p:sldId id="324" r:id="rId28"/>
    <p:sldId id="332" r:id="rId29"/>
    <p:sldId id="326" r:id="rId30"/>
    <p:sldId id="321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EB2AB2-17EB-4FEC-A568-051ECDAAA478}">
          <p14:sldIdLst>
            <p14:sldId id="264"/>
            <p14:sldId id="301"/>
            <p14:sldId id="330"/>
            <p14:sldId id="311"/>
            <p14:sldId id="312"/>
            <p14:sldId id="318"/>
            <p14:sldId id="323"/>
            <p14:sldId id="325"/>
            <p14:sldId id="313"/>
            <p14:sldId id="327"/>
            <p14:sldId id="319"/>
            <p14:sldId id="317"/>
            <p14:sldId id="328"/>
            <p14:sldId id="336"/>
            <p14:sldId id="315"/>
            <p14:sldId id="331"/>
            <p14:sldId id="338"/>
            <p14:sldId id="334"/>
            <p14:sldId id="337"/>
            <p14:sldId id="333"/>
            <p14:sldId id="324"/>
            <p14:sldId id="332"/>
            <p14:sldId id="326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B4"/>
    <a:srgbClr val="003C54"/>
    <a:srgbClr val="00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1536" y="108"/>
      </p:cViewPr>
      <p:guideLst>
        <p:guide orient="horz" pos="2160"/>
        <p:guide pos="28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2484B-2F3D-4A9E-8737-CD518D48C4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8827A94-5758-4CD9-B23A-9E17B13D3722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35D48AF1-03F3-41A2-B94E-2A1A48E67AAC}" type="parTrans" cxnId="{9EA5ABFC-54A5-4639-82F1-28E04AA2EE69}">
      <dgm:prSet/>
      <dgm:spPr/>
      <dgm:t>
        <a:bodyPr/>
        <a:lstStyle/>
        <a:p>
          <a:endParaRPr lang="en-US"/>
        </a:p>
      </dgm:t>
    </dgm:pt>
    <dgm:pt modelId="{0409A0EA-8FC5-4703-B5BD-B78B644B5457}" type="sibTrans" cxnId="{9EA5ABFC-54A5-4639-82F1-28E04AA2EE69}">
      <dgm:prSet/>
      <dgm:spPr/>
      <dgm:t>
        <a:bodyPr/>
        <a:lstStyle/>
        <a:p>
          <a:endParaRPr lang="en-US"/>
        </a:p>
      </dgm:t>
    </dgm:pt>
    <dgm:pt modelId="{5322BE8E-9F8D-4541-AF6A-6336769A691F}">
      <dgm:prSet phldrT="[Text]"/>
      <dgm:spPr/>
      <dgm:t>
        <a:bodyPr/>
        <a:lstStyle/>
        <a:p>
          <a:r>
            <a:rPr lang="en-US" dirty="0"/>
            <a:t>Faculty</a:t>
          </a:r>
        </a:p>
      </dgm:t>
    </dgm:pt>
    <dgm:pt modelId="{9217B958-345A-4123-B674-9E16E6761D69}" type="parTrans" cxnId="{BF1F8584-3316-4AF2-A61B-434736017557}">
      <dgm:prSet/>
      <dgm:spPr/>
      <dgm:t>
        <a:bodyPr/>
        <a:lstStyle/>
        <a:p>
          <a:endParaRPr lang="en-US"/>
        </a:p>
      </dgm:t>
    </dgm:pt>
    <dgm:pt modelId="{57E3EB49-C05A-49FA-A34D-DE2949E6FA4F}" type="sibTrans" cxnId="{BF1F8584-3316-4AF2-A61B-434736017557}">
      <dgm:prSet/>
      <dgm:spPr/>
      <dgm:t>
        <a:bodyPr/>
        <a:lstStyle/>
        <a:p>
          <a:endParaRPr lang="en-US"/>
        </a:p>
      </dgm:t>
    </dgm:pt>
    <dgm:pt modelId="{C3E9C096-5AAC-4932-AE9C-5CFEFF79CC3F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4F520FB7-BBAD-4141-9A8C-132D648A4366}" type="parTrans" cxnId="{2012ECFC-6E70-401C-882A-8FD671114266}">
      <dgm:prSet/>
      <dgm:spPr/>
      <dgm:t>
        <a:bodyPr/>
        <a:lstStyle/>
        <a:p>
          <a:endParaRPr lang="en-US"/>
        </a:p>
      </dgm:t>
    </dgm:pt>
    <dgm:pt modelId="{1D153F3E-AEE4-493F-9AC2-E2802229F67B}" type="sibTrans" cxnId="{2012ECFC-6E70-401C-882A-8FD671114266}">
      <dgm:prSet/>
      <dgm:spPr/>
      <dgm:t>
        <a:bodyPr/>
        <a:lstStyle/>
        <a:p>
          <a:endParaRPr lang="en-US"/>
        </a:p>
      </dgm:t>
    </dgm:pt>
    <dgm:pt modelId="{D8BDF431-95B9-4194-AFDD-E6B5D0F3CB49}" type="pres">
      <dgm:prSet presAssocID="{69D2484B-2F3D-4A9E-8737-CD518D48C40C}" presName="CompostProcess" presStyleCnt="0">
        <dgm:presLayoutVars>
          <dgm:dir/>
          <dgm:resizeHandles val="exact"/>
        </dgm:presLayoutVars>
      </dgm:prSet>
      <dgm:spPr/>
    </dgm:pt>
    <dgm:pt modelId="{1AD73925-E559-46AE-87AF-1BCCDA3E18EA}" type="pres">
      <dgm:prSet presAssocID="{69D2484B-2F3D-4A9E-8737-CD518D48C40C}" presName="arrow" presStyleLbl="bgShp" presStyleIdx="0" presStyleCnt="1" custLinFactNeighborX="-5392" custLinFactNeighborY="2532"/>
      <dgm:spPr/>
    </dgm:pt>
    <dgm:pt modelId="{02C604DB-96EC-467E-BD78-47C558417BA3}" type="pres">
      <dgm:prSet presAssocID="{69D2484B-2F3D-4A9E-8737-CD518D48C40C}" presName="linearProcess" presStyleCnt="0"/>
      <dgm:spPr/>
    </dgm:pt>
    <dgm:pt modelId="{A1BC9E33-6BB8-49B2-B0B9-7C1721C40B5B}" type="pres">
      <dgm:prSet presAssocID="{08827A94-5758-4CD9-B23A-9E17B13D3722}" presName="textNode" presStyleLbl="node1" presStyleIdx="0" presStyleCnt="3">
        <dgm:presLayoutVars>
          <dgm:bulletEnabled val="1"/>
        </dgm:presLayoutVars>
      </dgm:prSet>
      <dgm:spPr/>
    </dgm:pt>
    <dgm:pt modelId="{CC0B00B2-4E2F-48D5-B21D-964380880695}" type="pres">
      <dgm:prSet presAssocID="{0409A0EA-8FC5-4703-B5BD-B78B644B5457}" presName="sibTrans" presStyleCnt="0"/>
      <dgm:spPr/>
    </dgm:pt>
    <dgm:pt modelId="{E1A15372-9070-49D0-AB35-D6E4D7019ADB}" type="pres">
      <dgm:prSet presAssocID="{5322BE8E-9F8D-4541-AF6A-6336769A691F}" presName="textNode" presStyleLbl="node1" presStyleIdx="1" presStyleCnt="3" custLinFactNeighborX="6126" custLinFactNeighborY="1150">
        <dgm:presLayoutVars>
          <dgm:bulletEnabled val="1"/>
        </dgm:presLayoutVars>
      </dgm:prSet>
      <dgm:spPr/>
    </dgm:pt>
    <dgm:pt modelId="{CBA52214-1D74-48B7-8174-3D6EE0993743}" type="pres">
      <dgm:prSet presAssocID="{57E3EB49-C05A-49FA-A34D-DE2949E6FA4F}" presName="sibTrans" presStyleCnt="0"/>
      <dgm:spPr/>
    </dgm:pt>
    <dgm:pt modelId="{4F851C76-858B-4F69-B7A8-0F1AA4EE110D}" type="pres">
      <dgm:prSet presAssocID="{C3E9C096-5AAC-4932-AE9C-5CFEFF79CC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8AD0707-1BCC-4210-AEA9-522240C89BB7}" type="presOf" srcId="{C3E9C096-5AAC-4932-AE9C-5CFEFF79CC3F}" destId="{4F851C76-858B-4F69-B7A8-0F1AA4EE110D}" srcOrd="0" destOrd="0" presId="urn:microsoft.com/office/officeart/2005/8/layout/hProcess9"/>
    <dgm:cxn modelId="{75BA294B-8087-4FFD-9090-49861F2C27EC}" type="presOf" srcId="{08827A94-5758-4CD9-B23A-9E17B13D3722}" destId="{A1BC9E33-6BB8-49B2-B0B9-7C1721C40B5B}" srcOrd="0" destOrd="0" presId="urn:microsoft.com/office/officeart/2005/8/layout/hProcess9"/>
    <dgm:cxn modelId="{BF1F8584-3316-4AF2-A61B-434736017557}" srcId="{69D2484B-2F3D-4A9E-8737-CD518D48C40C}" destId="{5322BE8E-9F8D-4541-AF6A-6336769A691F}" srcOrd="1" destOrd="0" parTransId="{9217B958-345A-4123-B674-9E16E6761D69}" sibTransId="{57E3EB49-C05A-49FA-A34D-DE2949E6FA4F}"/>
    <dgm:cxn modelId="{D05E308B-FE8C-4D86-A169-014BE3B0D5CB}" type="presOf" srcId="{5322BE8E-9F8D-4541-AF6A-6336769A691F}" destId="{E1A15372-9070-49D0-AB35-D6E4D7019ADB}" srcOrd="0" destOrd="0" presId="urn:microsoft.com/office/officeart/2005/8/layout/hProcess9"/>
    <dgm:cxn modelId="{4BAD3CCA-8751-4EBE-A329-432D56FAFF55}" type="presOf" srcId="{69D2484B-2F3D-4A9E-8737-CD518D48C40C}" destId="{D8BDF431-95B9-4194-AFDD-E6B5D0F3CB49}" srcOrd="0" destOrd="0" presId="urn:microsoft.com/office/officeart/2005/8/layout/hProcess9"/>
    <dgm:cxn modelId="{9EA5ABFC-54A5-4639-82F1-28E04AA2EE69}" srcId="{69D2484B-2F3D-4A9E-8737-CD518D48C40C}" destId="{08827A94-5758-4CD9-B23A-9E17B13D3722}" srcOrd="0" destOrd="0" parTransId="{35D48AF1-03F3-41A2-B94E-2A1A48E67AAC}" sibTransId="{0409A0EA-8FC5-4703-B5BD-B78B644B5457}"/>
    <dgm:cxn modelId="{2012ECFC-6E70-401C-882A-8FD671114266}" srcId="{69D2484B-2F3D-4A9E-8737-CD518D48C40C}" destId="{C3E9C096-5AAC-4932-AE9C-5CFEFF79CC3F}" srcOrd="2" destOrd="0" parTransId="{4F520FB7-BBAD-4141-9A8C-132D648A4366}" sibTransId="{1D153F3E-AEE4-493F-9AC2-E2802229F67B}"/>
    <dgm:cxn modelId="{8E7E4BB0-9479-422E-B7AD-C5AB533D6AD1}" type="presParOf" srcId="{D8BDF431-95B9-4194-AFDD-E6B5D0F3CB49}" destId="{1AD73925-E559-46AE-87AF-1BCCDA3E18EA}" srcOrd="0" destOrd="0" presId="urn:microsoft.com/office/officeart/2005/8/layout/hProcess9"/>
    <dgm:cxn modelId="{1A3584E1-9298-44C5-9743-4D4B68EF3A3A}" type="presParOf" srcId="{D8BDF431-95B9-4194-AFDD-E6B5D0F3CB49}" destId="{02C604DB-96EC-467E-BD78-47C558417BA3}" srcOrd="1" destOrd="0" presId="urn:microsoft.com/office/officeart/2005/8/layout/hProcess9"/>
    <dgm:cxn modelId="{3104CE80-6810-4B01-A881-1899DB9018E1}" type="presParOf" srcId="{02C604DB-96EC-467E-BD78-47C558417BA3}" destId="{A1BC9E33-6BB8-49B2-B0B9-7C1721C40B5B}" srcOrd="0" destOrd="0" presId="urn:microsoft.com/office/officeart/2005/8/layout/hProcess9"/>
    <dgm:cxn modelId="{39A8CBDD-6FD3-47B8-8C0A-9031AAC81ACD}" type="presParOf" srcId="{02C604DB-96EC-467E-BD78-47C558417BA3}" destId="{CC0B00B2-4E2F-48D5-B21D-964380880695}" srcOrd="1" destOrd="0" presId="urn:microsoft.com/office/officeart/2005/8/layout/hProcess9"/>
    <dgm:cxn modelId="{01EDFEF4-A7D9-4B48-9EF6-C4C0FA68EBB1}" type="presParOf" srcId="{02C604DB-96EC-467E-BD78-47C558417BA3}" destId="{E1A15372-9070-49D0-AB35-D6E4D7019ADB}" srcOrd="2" destOrd="0" presId="urn:microsoft.com/office/officeart/2005/8/layout/hProcess9"/>
    <dgm:cxn modelId="{B4255F3D-4369-407B-985A-6D65406B1B12}" type="presParOf" srcId="{02C604DB-96EC-467E-BD78-47C558417BA3}" destId="{CBA52214-1D74-48B7-8174-3D6EE0993743}" srcOrd="3" destOrd="0" presId="urn:microsoft.com/office/officeart/2005/8/layout/hProcess9"/>
    <dgm:cxn modelId="{830DAFAC-EEB1-4AE2-9599-B462A37B4E4F}" type="presParOf" srcId="{02C604DB-96EC-467E-BD78-47C558417BA3}" destId="{4F851C76-858B-4F69-B7A8-0F1AA4EE11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324A9-563D-4C36-92D8-7A45924029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D96222-9947-4AA6-A378-37FFFFB5E4DE}">
      <dgm:prSet phldrT="[Text]"/>
      <dgm:spPr/>
      <dgm:t>
        <a:bodyPr/>
        <a:lstStyle/>
        <a:p>
          <a:r>
            <a:rPr lang="en-US" dirty="0"/>
            <a:t>Mixed / Similar Statements</a:t>
          </a:r>
        </a:p>
      </dgm:t>
    </dgm:pt>
    <dgm:pt modelId="{B72DA977-C7CA-447B-A65C-B8C9BD32FB83}" type="parTrans" cxnId="{497BDC4F-304F-4A65-928F-4B0E0D243582}">
      <dgm:prSet/>
      <dgm:spPr/>
      <dgm:t>
        <a:bodyPr/>
        <a:lstStyle/>
        <a:p>
          <a:endParaRPr lang="en-US"/>
        </a:p>
      </dgm:t>
    </dgm:pt>
    <dgm:pt modelId="{085C7707-E1FE-4CD1-99F1-28151571B029}" type="sibTrans" cxnId="{497BDC4F-304F-4A65-928F-4B0E0D243582}">
      <dgm:prSet/>
      <dgm:spPr/>
      <dgm:t>
        <a:bodyPr/>
        <a:lstStyle/>
        <a:p>
          <a:endParaRPr lang="en-US"/>
        </a:p>
      </dgm:t>
    </dgm:pt>
    <dgm:pt modelId="{9DB98881-B741-4872-B31D-E4B15BAD994F}">
      <dgm:prSet phldrT="[Text]"/>
      <dgm:spPr/>
      <dgm:t>
        <a:bodyPr/>
        <a:lstStyle/>
        <a:p>
          <a:r>
            <a:rPr lang="en-US" dirty="0"/>
            <a:t>Guiding Principles</a:t>
          </a:r>
        </a:p>
      </dgm:t>
    </dgm:pt>
    <dgm:pt modelId="{34A27724-9580-4CAD-9F32-EDFCA2AD334A}" type="parTrans" cxnId="{939E6FEA-705B-425C-8C67-FFE6B0EF2354}">
      <dgm:prSet/>
      <dgm:spPr/>
      <dgm:t>
        <a:bodyPr/>
        <a:lstStyle/>
        <a:p>
          <a:endParaRPr lang="en-US"/>
        </a:p>
      </dgm:t>
    </dgm:pt>
    <dgm:pt modelId="{BE39AECB-070D-4BAD-A946-DA4AC747984E}" type="sibTrans" cxnId="{939E6FEA-705B-425C-8C67-FFE6B0EF2354}">
      <dgm:prSet/>
      <dgm:spPr/>
      <dgm:t>
        <a:bodyPr/>
        <a:lstStyle/>
        <a:p>
          <a:endParaRPr lang="en-US"/>
        </a:p>
      </dgm:t>
    </dgm:pt>
    <dgm:pt modelId="{6C34FAD4-ACDE-4DE3-A400-3B865675CC5F}">
      <dgm:prSet phldrT="[Text]"/>
      <dgm:spPr/>
      <dgm:t>
        <a:bodyPr/>
        <a:lstStyle/>
        <a:p>
          <a:r>
            <a:rPr lang="en-US" dirty="0"/>
            <a:t>The Butler Way</a:t>
          </a:r>
        </a:p>
      </dgm:t>
    </dgm:pt>
    <dgm:pt modelId="{75B7D806-7E13-42B1-ACC3-CD80182925CC}" type="parTrans" cxnId="{712A41F8-DA06-439B-930E-E2790CE5CA18}">
      <dgm:prSet/>
      <dgm:spPr/>
      <dgm:t>
        <a:bodyPr/>
        <a:lstStyle/>
        <a:p>
          <a:endParaRPr lang="en-US"/>
        </a:p>
      </dgm:t>
    </dgm:pt>
    <dgm:pt modelId="{B66B9086-2631-4875-AC63-32555F1E9B51}" type="sibTrans" cxnId="{712A41F8-DA06-439B-930E-E2790CE5CA18}">
      <dgm:prSet/>
      <dgm:spPr/>
      <dgm:t>
        <a:bodyPr/>
        <a:lstStyle/>
        <a:p>
          <a:endParaRPr lang="en-US"/>
        </a:p>
      </dgm:t>
    </dgm:pt>
    <dgm:pt modelId="{75B37650-A48F-4B1A-9BEB-2F0164B1AE59}">
      <dgm:prSet phldrT="[Text]"/>
      <dgm:spPr/>
      <dgm:t>
        <a:bodyPr/>
        <a:lstStyle/>
        <a:p>
          <a:r>
            <a:rPr lang="en-US" dirty="0"/>
            <a:t>Departmental Values</a:t>
          </a:r>
        </a:p>
      </dgm:t>
    </dgm:pt>
    <dgm:pt modelId="{50DFAF4B-48C6-4BEE-B9C3-340E8936A8A2}" type="parTrans" cxnId="{E9BBD3D4-7302-4DDF-BFA5-3D9B2A98932D}">
      <dgm:prSet/>
      <dgm:spPr/>
      <dgm:t>
        <a:bodyPr/>
        <a:lstStyle/>
        <a:p>
          <a:endParaRPr lang="en-US"/>
        </a:p>
      </dgm:t>
    </dgm:pt>
    <dgm:pt modelId="{8330E3DA-C4D6-456B-BAA1-07739F86A816}" type="sibTrans" cxnId="{E9BBD3D4-7302-4DDF-BFA5-3D9B2A98932D}">
      <dgm:prSet/>
      <dgm:spPr/>
      <dgm:t>
        <a:bodyPr/>
        <a:lstStyle/>
        <a:p>
          <a:endParaRPr lang="en-US"/>
        </a:p>
      </dgm:t>
    </dgm:pt>
    <dgm:pt modelId="{5C5615B2-CA0D-47A1-A6C4-2146FF11ABC8}">
      <dgm:prSet phldrT="[Text]"/>
      <dgm:spPr/>
      <dgm:t>
        <a:bodyPr/>
        <a:lstStyle/>
        <a:p>
          <a:r>
            <a:rPr lang="en-US" dirty="0"/>
            <a:t>Departmental Commitments</a:t>
          </a:r>
        </a:p>
      </dgm:t>
    </dgm:pt>
    <dgm:pt modelId="{E94E3C4B-DA19-4595-A772-C5794D677EF2}" type="parTrans" cxnId="{961DC0C7-0D7A-4BC8-9827-D89321ED5388}">
      <dgm:prSet/>
      <dgm:spPr/>
      <dgm:t>
        <a:bodyPr/>
        <a:lstStyle/>
        <a:p>
          <a:endParaRPr lang="en-US"/>
        </a:p>
      </dgm:t>
    </dgm:pt>
    <dgm:pt modelId="{72B2048B-D414-483A-B1A3-1101AB1FF5AB}" type="sibTrans" cxnId="{961DC0C7-0D7A-4BC8-9827-D89321ED5388}">
      <dgm:prSet/>
      <dgm:spPr/>
      <dgm:t>
        <a:bodyPr/>
        <a:lstStyle/>
        <a:p>
          <a:endParaRPr lang="en-US"/>
        </a:p>
      </dgm:t>
    </dgm:pt>
    <dgm:pt modelId="{2934E6B1-81B2-43FC-94FF-12C119B33334}" type="pres">
      <dgm:prSet presAssocID="{C2A324A9-563D-4C36-92D8-7A45924029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402697-5279-4410-8707-AB234AF8EC98}" type="pres">
      <dgm:prSet presAssocID="{FFD96222-9947-4AA6-A378-37FFFFB5E4DE}" presName="centerShape" presStyleLbl="node0" presStyleIdx="0" presStyleCnt="1"/>
      <dgm:spPr/>
    </dgm:pt>
    <dgm:pt modelId="{00BEEA4B-2410-4D22-AFD8-BD167FDFCA39}" type="pres">
      <dgm:prSet presAssocID="{9DB98881-B741-4872-B31D-E4B15BAD994F}" presName="node" presStyleLbl="node1" presStyleIdx="0" presStyleCnt="4">
        <dgm:presLayoutVars>
          <dgm:bulletEnabled val="1"/>
        </dgm:presLayoutVars>
      </dgm:prSet>
      <dgm:spPr/>
    </dgm:pt>
    <dgm:pt modelId="{D59C9744-B07A-4C19-9A19-0F50DA148FEE}" type="pres">
      <dgm:prSet presAssocID="{9DB98881-B741-4872-B31D-E4B15BAD994F}" presName="dummy" presStyleCnt="0"/>
      <dgm:spPr/>
    </dgm:pt>
    <dgm:pt modelId="{995B5A33-FB12-4E55-818D-21598C4B2911}" type="pres">
      <dgm:prSet presAssocID="{BE39AECB-070D-4BAD-A946-DA4AC747984E}" presName="sibTrans" presStyleLbl="sibTrans2D1" presStyleIdx="0" presStyleCnt="4" custLinFactNeighborX="919" custLinFactNeighborY="7585"/>
      <dgm:spPr/>
    </dgm:pt>
    <dgm:pt modelId="{89C3B0FB-1E3A-4D5A-A74A-08935B9006D8}" type="pres">
      <dgm:prSet presAssocID="{6C34FAD4-ACDE-4DE3-A400-3B865675CC5F}" presName="node" presStyleLbl="node1" presStyleIdx="1" presStyleCnt="4">
        <dgm:presLayoutVars>
          <dgm:bulletEnabled val="1"/>
        </dgm:presLayoutVars>
      </dgm:prSet>
      <dgm:spPr/>
    </dgm:pt>
    <dgm:pt modelId="{5C08785E-5343-4CE4-95D9-F06235DA187A}" type="pres">
      <dgm:prSet presAssocID="{6C34FAD4-ACDE-4DE3-A400-3B865675CC5F}" presName="dummy" presStyleCnt="0"/>
      <dgm:spPr/>
    </dgm:pt>
    <dgm:pt modelId="{6B93349B-CCB0-4E4C-9C1E-74A101593ED2}" type="pres">
      <dgm:prSet presAssocID="{B66B9086-2631-4875-AC63-32555F1E9B51}" presName="sibTrans" presStyleLbl="sibTrans2D1" presStyleIdx="1" presStyleCnt="4"/>
      <dgm:spPr/>
    </dgm:pt>
    <dgm:pt modelId="{0642571D-ABE1-4DDA-B476-AF64BB4BDE07}" type="pres">
      <dgm:prSet presAssocID="{75B37650-A48F-4B1A-9BEB-2F0164B1AE59}" presName="node" presStyleLbl="node1" presStyleIdx="2" presStyleCnt="4">
        <dgm:presLayoutVars>
          <dgm:bulletEnabled val="1"/>
        </dgm:presLayoutVars>
      </dgm:prSet>
      <dgm:spPr/>
    </dgm:pt>
    <dgm:pt modelId="{61862EF5-C66D-4825-9E9C-6254FEFD30C1}" type="pres">
      <dgm:prSet presAssocID="{75B37650-A48F-4B1A-9BEB-2F0164B1AE59}" presName="dummy" presStyleCnt="0"/>
      <dgm:spPr/>
    </dgm:pt>
    <dgm:pt modelId="{69BC6A63-48C6-4EEE-8AAD-3D68910D36F1}" type="pres">
      <dgm:prSet presAssocID="{8330E3DA-C4D6-456B-BAA1-07739F86A816}" presName="sibTrans" presStyleLbl="sibTrans2D1" presStyleIdx="2" presStyleCnt="4"/>
      <dgm:spPr/>
    </dgm:pt>
    <dgm:pt modelId="{1FFDA01C-61D0-4425-8649-AF01AF49579F}" type="pres">
      <dgm:prSet presAssocID="{5C5615B2-CA0D-47A1-A6C4-2146FF11ABC8}" presName="node" presStyleLbl="node1" presStyleIdx="3" presStyleCnt="4">
        <dgm:presLayoutVars>
          <dgm:bulletEnabled val="1"/>
        </dgm:presLayoutVars>
      </dgm:prSet>
      <dgm:spPr/>
    </dgm:pt>
    <dgm:pt modelId="{D14107B3-BBF0-4033-B65B-56F07EAE20A8}" type="pres">
      <dgm:prSet presAssocID="{5C5615B2-CA0D-47A1-A6C4-2146FF11ABC8}" presName="dummy" presStyleCnt="0"/>
      <dgm:spPr/>
    </dgm:pt>
    <dgm:pt modelId="{1D45AF09-78B5-4A05-9C8D-89C5BA73B5A2}" type="pres">
      <dgm:prSet presAssocID="{72B2048B-D414-483A-B1A3-1101AB1FF5AB}" presName="sibTrans" presStyleLbl="sibTrans2D1" presStyleIdx="3" presStyleCnt="4"/>
      <dgm:spPr/>
    </dgm:pt>
  </dgm:ptLst>
  <dgm:cxnLst>
    <dgm:cxn modelId="{2807370A-C5AA-4784-AFB4-2E4678FBC1C8}" type="presOf" srcId="{FFD96222-9947-4AA6-A378-37FFFFB5E4DE}" destId="{EB402697-5279-4410-8707-AB234AF8EC98}" srcOrd="0" destOrd="0" presId="urn:microsoft.com/office/officeart/2005/8/layout/radial6"/>
    <dgm:cxn modelId="{960DCC19-1191-4F6F-86EE-064D127C507E}" type="presOf" srcId="{6C34FAD4-ACDE-4DE3-A400-3B865675CC5F}" destId="{89C3B0FB-1E3A-4D5A-A74A-08935B9006D8}" srcOrd="0" destOrd="0" presId="urn:microsoft.com/office/officeart/2005/8/layout/radial6"/>
    <dgm:cxn modelId="{4B5BD41E-1854-4B83-A2D2-208A39C7E064}" type="presOf" srcId="{BE39AECB-070D-4BAD-A946-DA4AC747984E}" destId="{995B5A33-FB12-4E55-818D-21598C4B2911}" srcOrd="0" destOrd="0" presId="urn:microsoft.com/office/officeart/2005/8/layout/radial6"/>
    <dgm:cxn modelId="{A7310040-FAE1-4A40-85EC-5B11878C13EB}" type="presOf" srcId="{C2A324A9-563D-4C36-92D8-7A459240296E}" destId="{2934E6B1-81B2-43FC-94FF-12C119B33334}" srcOrd="0" destOrd="0" presId="urn:microsoft.com/office/officeart/2005/8/layout/radial6"/>
    <dgm:cxn modelId="{63C7554F-49E0-410B-B355-3007CCFE9D9E}" type="presOf" srcId="{8330E3DA-C4D6-456B-BAA1-07739F86A816}" destId="{69BC6A63-48C6-4EEE-8AAD-3D68910D36F1}" srcOrd="0" destOrd="0" presId="urn:microsoft.com/office/officeart/2005/8/layout/radial6"/>
    <dgm:cxn modelId="{497BDC4F-304F-4A65-928F-4B0E0D243582}" srcId="{C2A324A9-563D-4C36-92D8-7A459240296E}" destId="{FFD96222-9947-4AA6-A378-37FFFFB5E4DE}" srcOrd="0" destOrd="0" parTransId="{B72DA977-C7CA-447B-A65C-B8C9BD32FB83}" sibTransId="{085C7707-E1FE-4CD1-99F1-28151571B029}"/>
    <dgm:cxn modelId="{53C82EC0-C629-4975-B274-0C4180B66723}" type="presOf" srcId="{9DB98881-B741-4872-B31D-E4B15BAD994F}" destId="{00BEEA4B-2410-4D22-AFD8-BD167FDFCA39}" srcOrd="0" destOrd="0" presId="urn:microsoft.com/office/officeart/2005/8/layout/radial6"/>
    <dgm:cxn modelId="{961DC0C7-0D7A-4BC8-9827-D89321ED5388}" srcId="{FFD96222-9947-4AA6-A378-37FFFFB5E4DE}" destId="{5C5615B2-CA0D-47A1-A6C4-2146FF11ABC8}" srcOrd="3" destOrd="0" parTransId="{E94E3C4B-DA19-4595-A772-C5794D677EF2}" sibTransId="{72B2048B-D414-483A-B1A3-1101AB1FF5AB}"/>
    <dgm:cxn modelId="{00CE95C8-6442-4A7B-8E20-7C6479B22094}" type="presOf" srcId="{B66B9086-2631-4875-AC63-32555F1E9B51}" destId="{6B93349B-CCB0-4E4C-9C1E-74A101593ED2}" srcOrd="0" destOrd="0" presId="urn:microsoft.com/office/officeart/2005/8/layout/radial6"/>
    <dgm:cxn modelId="{E9BBD3D4-7302-4DDF-BFA5-3D9B2A98932D}" srcId="{FFD96222-9947-4AA6-A378-37FFFFB5E4DE}" destId="{75B37650-A48F-4B1A-9BEB-2F0164B1AE59}" srcOrd="2" destOrd="0" parTransId="{50DFAF4B-48C6-4BEE-B9C3-340E8936A8A2}" sibTransId="{8330E3DA-C4D6-456B-BAA1-07739F86A816}"/>
    <dgm:cxn modelId="{DA40B8D5-B2C8-4184-B6BC-7FE6FA32CDDB}" type="presOf" srcId="{5C5615B2-CA0D-47A1-A6C4-2146FF11ABC8}" destId="{1FFDA01C-61D0-4425-8649-AF01AF49579F}" srcOrd="0" destOrd="0" presId="urn:microsoft.com/office/officeart/2005/8/layout/radial6"/>
    <dgm:cxn modelId="{939E6FEA-705B-425C-8C67-FFE6B0EF2354}" srcId="{FFD96222-9947-4AA6-A378-37FFFFB5E4DE}" destId="{9DB98881-B741-4872-B31D-E4B15BAD994F}" srcOrd="0" destOrd="0" parTransId="{34A27724-9580-4CAD-9F32-EDFCA2AD334A}" sibTransId="{BE39AECB-070D-4BAD-A946-DA4AC747984E}"/>
    <dgm:cxn modelId="{6AD46CEC-0412-41A8-A1D7-412268873176}" type="presOf" srcId="{72B2048B-D414-483A-B1A3-1101AB1FF5AB}" destId="{1D45AF09-78B5-4A05-9C8D-89C5BA73B5A2}" srcOrd="0" destOrd="0" presId="urn:microsoft.com/office/officeart/2005/8/layout/radial6"/>
    <dgm:cxn modelId="{024B25F6-1438-425A-A1D4-69D490C1A7BE}" type="presOf" srcId="{75B37650-A48F-4B1A-9BEB-2F0164B1AE59}" destId="{0642571D-ABE1-4DDA-B476-AF64BB4BDE07}" srcOrd="0" destOrd="0" presId="urn:microsoft.com/office/officeart/2005/8/layout/radial6"/>
    <dgm:cxn modelId="{712A41F8-DA06-439B-930E-E2790CE5CA18}" srcId="{FFD96222-9947-4AA6-A378-37FFFFB5E4DE}" destId="{6C34FAD4-ACDE-4DE3-A400-3B865675CC5F}" srcOrd="1" destOrd="0" parTransId="{75B7D806-7E13-42B1-ACC3-CD80182925CC}" sibTransId="{B66B9086-2631-4875-AC63-32555F1E9B51}"/>
    <dgm:cxn modelId="{25C0D0B4-ACE7-4E3B-8079-5599E58F5867}" type="presParOf" srcId="{2934E6B1-81B2-43FC-94FF-12C119B33334}" destId="{EB402697-5279-4410-8707-AB234AF8EC98}" srcOrd="0" destOrd="0" presId="urn:microsoft.com/office/officeart/2005/8/layout/radial6"/>
    <dgm:cxn modelId="{37562098-4F37-47B0-BB1A-718B58CB0BDC}" type="presParOf" srcId="{2934E6B1-81B2-43FC-94FF-12C119B33334}" destId="{00BEEA4B-2410-4D22-AFD8-BD167FDFCA39}" srcOrd="1" destOrd="0" presId="urn:microsoft.com/office/officeart/2005/8/layout/radial6"/>
    <dgm:cxn modelId="{1EF34D23-AACB-4073-A90F-D146C3F6532B}" type="presParOf" srcId="{2934E6B1-81B2-43FC-94FF-12C119B33334}" destId="{D59C9744-B07A-4C19-9A19-0F50DA148FEE}" srcOrd="2" destOrd="0" presId="urn:microsoft.com/office/officeart/2005/8/layout/radial6"/>
    <dgm:cxn modelId="{9D11F9A9-7C55-42A1-A404-EAB527EBD2C0}" type="presParOf" srcId="{2934E6B1-81B2-43FC-94FF-12C119B33334}" destId="{995B5A33-FB12-4E55-818D-21598C4B2911}" srcOrd="3" destOrd="0" presId="urn:microsoft.com/office/officeart/2005/8/layout/radial6"/>
    <dgm:cxn modelId="{0E7C5D65-5C8D-4C3C-A435-53EB5D53B88C}" type="presParOf" srcId="{2934E6B1-81B2-43FC-94FF-12C119B33334}" destId="{89C3B0FB-1E3A-4D5A-A74A-08935B9006D8}" srcOrd="4" destOrd="0" presId="urn:microsoft.com/office/officeart/2005/8/layout/radial6"/>
    <dgm:cxn modelId="{055214CD-C9F2-41E1-88C8-00AA13CB6AB4}" type="presParOf" srcId="{2934E6B1-81B2-43FC-94FF-12C119B33334}" destId="{5C08785E-5343-4CE4-95D9-F06235DA187A}" srcOrd="5" destOrd="0" presId="urn:microsoft.com/office/officeart/2005/8/layout/radial6"/>
    <dgm:cxn modelId="{71A6DEBE-9361-43DA-AD52-9A7250E2687B}" type="presParOf" srcId="{2934E6B1-81B2-43FC-94FF-12C119B33334}" destId="{6B93349B-CCB0-4E4C-9C1E-74A101593ED2}" srcOrd="6" destOrd="0" presId="urn:microsoft.com/office/officeart/2005/8/layout/radial6"/>
    <dgm:cxn modelId="{5A87B8D6-025A-4A59-8BFF-CBB8D0B68821}" type="presParOf" srcId="{2934E6B1-81B2-43FC-94FF-12C119B33334}" destId="{0642571D-ABE1-4DDA-B476-AF64BB4BDE07}" srcOrd="7" destOrd="0" presId="urn:microsoft.com/office/officeart/2005/8/layout/radial6"/>
    <dgm:cxn modelId="{03C51ADC-F5AD-4088-9E28-2EC2B6CEFB22}" type="presParOf" srcId="{2934E6B1-81B2-43FC-94FF-12C119B33334}" destId="{61862EF5-C66D-4825-9E9C-6254FEFD30C1}" srcOrd="8" destOrd="0" presId="urn:microsoft.com/office/officeart/2005/8/layout/radial6"/>
    <dgm:cxn modelId="{E14EE843-BB27-4159-9CF3-B0564C827BED}" type="presParOf" srcId="{2934E6B1-81B2-43FC-94FF-12C119B33334}" destId="{69BC6A63-48C6-4EEE-8AAD-3D68910D36F1}" srcOrd="9" destOrd="0" presId="urn:microsoft.com/office/officeart/2005/8/layout/radial6"/>
    <dgm:cxn modelId="{2EC250AD-0430-487B-8C8A-9AC820CFEB91}" type="presParOf" srcId="{2934E6B1-81B2-43FC-94FF-12C119B33334}" destId="{1FFDA01C-61D0-4425-8649-AF01AF49579F}" srcOrd="10" destOrd="0" presId="urn:microsoft.com/office/officeart/2005/8/layout/radial6"/>
    <dgm:cxn modelId="{196848B5-5F14-43D8-81C3-2F603EF1793D}" type="presParOf" srcId="{2934E6B1-81B2-43FC-94FF-12C119B33334}" destId="{D14107B3-BBF0-4033-B65B-56F07EAE20A8}" srcOrd="11" destOrd="0" presId="urn:microsoft.com/office/officeart/2005/8/layout/radial6"/>
    <dgm:cxn modelId="{4095EE60-5CA7-4286-8962-13801A16A3BA}" type="presParOf" srcId="{2934E6B1-81B2-43FC-94FF-12C119B33334}" destId="{1D45AF09-78B5-4A05-9C8D-89C5BA73B5A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82707-E790-4AFD-93FB-C8A16C4ED87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8F3C7-9AD4-4E16-A2EB-E2C440F7FBBB}">
      <dgm:prSet phldrT="[Text]"/>
      <dgm:spPr/>
      <dgm:t>
        <a:bodyPr/>
        <a:lstStyle/>
        <a:p>
          <a:r>
            <a:rPr lang="en-US" dirty="0"/>
            <a:t>Student Life cycle</a:t>
          </a:r>
        </a:p>
        <a:p>
          <a:endParaRPr lang="en-US" dirty="0"/>
        </a:p>
        <a:p>
          <a:r>
            <a:rPr lang="en-US" dirty="0"/>
            <a:t>Freshman to Graduation</a:t>
          </a:r>
        </a:p>
      </dgm:t>
    </dgm:pt>
    <dgm:pt modelId="{61EB973D-2020-46FE-A32A-FE766994BD46}" type="parTrans" cxnId="{F354D479-16D9-42FD-9B1C-4170B80EFE2B}">
      <dgm:prSet/>
      <dgm:spPr/>
      <dgm:t>
        <a:bodyPr/>
        <a:lstStyle/>
        <a:p>
          <a:endParaRPr lang="en-US"/>
        </a:p>
      </dgm:t>
    </dgm:pt>
    <dgm:pt modelId="{45E22A83-914C-4A17-8E51-E2854D938F1D}" type="sibTrans" cxnId="{F354D479-16D9-42FD-9B1C-4170B80EFE2B}">
      <dgm:prSet/>
      <dgm:spPr/>
      <dgm:t>
        <a:bodyPr/>
        <a:lstStyle/>
        <a:p>
          <a:endParaRPr lang="en-US"/>
        </a:p>
      </dgm:t>
    </dgm:pt>
    <dgm:pt modelId="{D2F3C863-92E0-4072-8456-AC5886F1F2B4}">
      <dgm:prSet phldrT="[Text]"/>
      <dgm:spPr/>
      <dgm:t>
        <a:bodyPr/>
        <a:lstStyle/>
        <a:p>
          <a:r>
            <a:rPr lang="en-US" dirty="0"/>
            <a:t>Faculty &amp; Staff Employment Life Cycle</a:t>
          </a:r>
        </a:p>
        <a:p>
          <a:endParaRPr lang="en-US" dirty="0"/>
        </a:p>
        <a:p>
          <a:r>
            <a:rPr lang="en-US" dirty="0"/>
            <a:t>Hire to Retire</a:t>
          </a:r>
        </a:p>
      </dgm:t>
    </dgm:pt>
    <dgm:pt modelId="{B50A51C7-2B13-4599-803D-AAEECEEBA66A}" type="parTrans" cxnId="{FC14E2D6-D36B-4A06-A2A2-B390F9F6B720}">
      <dgm:prSet/>
      <dgm:spPr/>
      <dgm:t>
        <a:bodyPr/>
        <a:lstStyle/>
        <a:p>
          <a:endParaRPr lang="en-US"/>
        </a:p>
      </dgm:t>
    </dgm:pt>
    <dgm:pt modelId="{26B0655C-DC3D-4FA4-A80C-14DD071FFC1B}" type="sibTrans" cxnId="{FC14E2D6-D36B-4A06-A2A2-B390F9F6B720}">
      <dgm:prSet/>
      <dgm:spPr/>
      <dgm:t>
        <a:bodyPr/>
        <a:lstStyle/>
        <a:p>
          <a:endParaRPr lang="en-US"/>
        </a:p>
      </dgm:t>
    </dgm:pt>
    <dgm:pt modelId="{AD1FAC2B-B69E-4985-904B-9BD06D0C23F4}" type="pres">
      <dgm:prSet presAssocID="{BEC82707-E790-4AFD-93FB-C8A16C4ED875}" presName="Name0" presStyleCnt="0">
        <dgm:presLayoutVars>
          <dgm:chMax val="2"/>
          <dgm:chPref val="2"/>
          <dgm:animLvl val="lvl"/>
        </dgm:presLayoutVars>
      </dgm:prSet>
      <dgm:spPr/>
    </dgm:pt>
    <dgm:pt modelId="{2D23B552-CB49-414C-9FAD-DD8AF1ABCEBD}" type="pres">
      <dgm:prSet presAssocID="{BEC82707-E790-4AFD-93FB-C8A16C4ED875}" presName="LeftText" presStyleLbl="revTx" presStyleIdx="0" presStyleCnt="0">
        <dgm:presLayoutVars>
          <dgm:bulletEnabled val="1"/>
        </dgm:presLayoutVars>
      </dgm:prSet>
      <dgm:spPr/>
    </dgm:pt>
    <dgm:pt modelId="{B57808BA-D32D-49BA-8988-C6E872249596}" type="pres">
      <dgm:prSet presAssocID="{BEC82707-E790-4AFD-93FB-C8A16C4ED875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A13E294B-725F-44A5-9E81-3F2D607FA85A}" type="pres">
      <dgm:prSet presAssocID="{BEC82707-E790-4AFD-93FB-C8A16C4ED875}" presName="RightText" presStyleLbl="revTx" presStyleIdx="0" presStyleCnt="0">
        <dgm:presLayoutVars>
          <dgm:bulletEnabled val="1"/>
        </dgm:presLayoutVars>
      </dgm:prSet>
      <dgm:spPr/>
    </dgm:pt>
    <dgm:pt modelId="{19472F78-A7F2-40EF-979E-ACB86F57C5BF}" type="pres">
      <dgm:prSet presAssocID="{BEC82707-E790-4AFD-93FB-C8A16C4ED875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FA7CECAF-0E22-4D80-8659-81C0454C728B}" type="pres">
      <dgm:prSet presAssocID="{BEC82707-E790-4AFD-93FB-C8A16C4ED875}" presName="TopArrow" presStyleLbl="node1" presStyleIdx="0" presStyleCnt="2"/>
      <dgm:spPr/>
    </dgm:pt>
    <dgm:pt modelId="{F6A8C549-5650-407C-BC28-FE9683CA4C64}" type="pres">
      <dgm:prSet presAssocID="{BEC82707-E790-4AFD-93FB-C8A16C4ED875}" presName="BottomArrow" presStyleLbl="node1" presStyleIdx="1" presStyleCnt="2"/>
      <dgm:spPr/>
    </dgm:pt>
  </dgm:ptLst>
  <dgm:cxnLst>
    <dgm:cxn modelId="{5D0C8129-4A28-4B52-A18A-C9ADDE05DBB5}" type="presOf" srcId="{D2F3C863-92E0-4072-8456-AC5886F1F2B4}" destId="{A13E294B-725F-44A5-9E81-3F2D607FA85A}" srcOrd="0" destOrd="0" presId="urn:microsoft.com/office/officeart/2009/layout/ReverseList"/>
    <dgm:cxn modelId="{B4783E2A-8A72-47B2-BDA1-31B7AEAA5AFB}" type="presOf" srcId="{D2F3C863-92E0-4072-8456-AC5886F1F2B4}" destId="{19472F78-A7F2-40EF-979E-ACB86F57C5BF}" srcOrd="1" destOrd="0" presId="urn:microsoft.com/office/officeart/2009/layout/ReverseList"/>
    <dgm:cxn modelId="{1B6CDD31-0B56-4245-8817-43494E6CA4D2}" type="presOf" srcId="{4F48F3C7-9AD4-4E16-A2EB-E2C440F7FBBB}" destId="{2D23B552-CB49-414C-9FAD-DD8AF1ABCEBD}" srcOrd="0" destOrd="0" presId="urn:microsoft.com/office/officeart/2009/layout/ReverseList"/>
    <dgm:cxn modelId="{B54A3B4D-4D3E-45E3-A0E1-D62BD9E4533C}" type="presOf" srcId="{4F48F3C7-9AD4-4E16-A2EB-E2C440F7FBBB}" destId="{B57808BA-D32D-49BA-8988-C6E872249596}" srcOrd="1" destOrd="0" presId="urn:microsoft.com/office/officeart/2009/layout/ReverseList"/>
    <dgm:cxn modelId="{F354D479-16D9-42FD-9B1C-4170B80EFE2B}" srcId="{BEC82707-E790-4AFD-93FB-C8A16C4ED875}" destId="{4F48F3C7-9AD4-4E16-A2EB-E2C440F7FBBB}" srcOrd="0" destOrd="0" parTransId="{61EB973D-2020-46FE-A32A-FE766994BD46}" sibTransId="{45E22A83-914C-4A17-8E51-E2854D938F1D}"/>
    <dgm:cxn modelId="{57D01D86-7D58-433D-BB8D-4352842C4581}" type="presOf" srcId="{BEC82707-E790-4AFD-93FB-C8A16C4ED875}" destId="{AD1FAC2B-B69E-4985-904B-9BD06D0C23F4}" srcOrd="0" destOrd="0" presId="urn:microsoft.com/office/officeart/2009/layout/ReverseList"/>
    <dgm:cxn modelId="{FC14E2D6-D36B-4A06-A2A2-B390F9F6B720}" srcId="{BEC82707-E790-4AFD-93FB-C8A16C4ED875}" destId="{D2F3C863-92E0-4072-8456-AC5886F1F2B4}" srcOrd="1" destOrd="0" parTransId="{B50A51C7-2B13-4599-803D-AAEECEEBA66A}" sibTransId="{26B0655C-DC3D-4FA4-A80C-14DD071FFC1B}"/>
    <dgm:cxn modelId="{4771CE03-94BB-4FE6-B6D3-868468F2845A}" type="presParOf" srcId="{AD1FAC2B-B69E-4985-904B-9BD06D0C23F4}" destId="{2D23B552-CB49-414C-9FAD-DD8AF1ABCEBD}" srcOrd="0" destOrd="0" presId="urn:microsoft.com/office/officeart/2009/layout/ReverseList"/>
    <dgm:cxn modelId="{FA5CD174-5AE0-4437-BC59-3E6E89C97C5F}" type="presParOf" srcId="{AD1FAC2B-B69E-4985-904B-9BD06D0C23F4}" destId="{B57808BA-D32D-49BA-8988-C6E872249596}" srcOrd="1" destOrd="0" presId="urn:microsoft.com/office/officeart/2009/layout/ReverseList"/>
    <dgm:cxn modelId="{49DD267A-9EF1-4F59-92ED-A7C015F2DCA2}" type="presParOf" srcId="{AD1FAC2B-B69E-4985-904B-9BD06D0C23F4}" destId="{A13E294B-725F-44A5-9E81-3F2D607FA85A}" srcOrd="2" destOrd="0" presId="urn:microsoft.com/office/officeart/2009/layout/ReverseList"/>
    <dgm:cxn modelId="{A09B2E64-86BD-4A94-AAD7-0A31D4BB8A7A}" type="presParOf" srcId="{AD1FAC2B-B69E-4985-904B-9BD06D0C23F4}" destId="{19472F78-A7F2-40EF-979E-ACB86F57C5BF}" srcOrd="3" destOrd="0" presId="urn:microsoft.com/office/officeart/2009/layout/ReverseList"/>
    <dgm:cxn modelId="{3E8BEDD2-6244-425B-A68E-6DF527F893E9}" type="presParOf" srcId="{AD1FAC2B-B69E-4985-904B-9BD06D0C23F4}" destId="{FA7CECAF-0E22-4D80-8659-81C0454C728B}" srcOrd="4" destOrd="0" presId="urn:microsoft.com/office/officeart/2009/layout/ReverseList"/>
    <dgm:cxn modelId="{FBCBEF88-2285-49A5-BA5E-5A352E520F5F}" type="presParOf" srcId="{AD1FAC2B-B69E-4985-904B-9BD06D0C23F4}" destId="{F6A8C549-5650-407C-BC28-FE9683CA4C6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274F96-F398-4B98-B053-CCA2A411B1F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</dgm:pt>
    <dgm:pt modelId="{047626C5-DB71-4D56-B8E4-A9ACA088933E}">
      <dgm:prSet phldrT="[Text]"/>
      <dgm:spPr/>
      <dgm:t>
        <a:bodyPr/>
        <a:lstStyle/>
        <a:p>
          <a:r>
            <a:rPr lang="en-US" dirty="0"/>
            <a:t>Mission</a:t>
          </a:r>
        </a:p>
      </dgm:t>
    </dgm:pt>
    <dgm:pt modelId="{B0D1EBCD-591E-441C-B10E-9E993AB6E9C9}" type="parTrans" cxnId="{C02BB765-4580-41FD-B410-1C826A60F051}">
      <dgm:prSet/>
      <dgm:spPr/>
      <dgm:t>
        <a:bodyPr/>
        <a:lstStyle/>
        <a:p>
          <a:endParaRPr lang="en-US"/>
        </a:p>
      </dgm:t>
    </dgm:pt>
    <dgm:pt modelId="{9FC37B4F-913F-419D-B5EB-4D7C65572D9E}" type="sibTrans" cxnId="{C02BB765-4580-41FD-B410-1C826A60F051}">
      <dgm:prSet/>
      <dgm:spPr/>
      <dgm:t>
        <a:bodyPr/>
        <a:lstStyle/>
        <a:p>
          <a:endParaRPr lang="en-US"/>
        </a:p>
      </dgm:t>
    </dgm:pt>
    <dgm:pt modelId="{7E1F8902-7295-4661-AF06-CBE75C1D8352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FA735564-F967-46A9-BEDE-9FA42B3C7ABF}" type="parTrans" cxnId="{F8013192-4DC2-437C-8409-8AA51D4B658E}">
      <dgm:prSet/>
      <dgm:spPr/>
      <dgm:t>
        <a:bodyPr/>
        <a:lstStyle/>
        <a:p>
          <a:endParaRPr lang="en-US"/>
        </a:p>
      </dgm:t>
    </dgm:pt>
    <dgm:pt modelId="{81BD6A7C-FD91-48E7-B2EE-E0EB85248155}" type="sibTrans" cxnId="{F8013192-4DC2-437C-8409-8AA51D4B658E}">
      <dgm:prSet/>
      <dgm:spPr/>
      <dgm:t>
        <a:bodyPr/>
        <a:lstStyle/>
        <a:p>
          <a:endParaRPr lang="en-US"/>
        </a:p>
      </dgm:t>
    </dgm:pt>
    <dgm:pt modelId="{C34A9721-10DD-4F1A-B669-F9899BC1A2E6}">
      <dgm:prSet phldrT="[Text]"/>
      <dgm:spPr/>
      <dgm:t>
        <a:bodyPr/>
        <a:lstStyle/>
        <a:p>
          <a:r>
            <a:rPr lang="en-US" dirty="0"/>
            <a:t>Values</a:t>
          </a:r>
        </a:p>
      </dgm:t>
    </dgm:pt>
    <dgm:pt modelId="{165C4999-5FF3-4572-9B9E-1287A52E3250}" type="parTrans" cxnId="{2C4D251D-12B6-4527-9C5B-5D0238522F74}">
      <dgm:prSet/>
      <dgm:spPr/>
      <dgm:t>
        <a:bodyPr/>
        <a:lstStyle/>
        <a:p>
          <a:endParaRPr lang="en-US"/>
        </a:p>
      </dgm:t>
    </dgm:pt>
    <dgm:pt modelId="{ED4A576C-801F-4842-BCFE-28473E315E1F}" type="sibTrans" cxnId="{2C4D251D-12B6-4527-9C5B-5D0238522F74}">
      <dgm:prSet/>
      <dgm:spPr/>
      <dgm:t>
        <a:bodyPr/>
        <a:lstStyle/>
        <a:p>
          <a:endParaRPr lang="en-US"/>
        </a:p>
      </dgm:t>
    </dgm:pt>
    <dgm:pt modelId="{AFF8A02B-E42D-40C7-A3A9-F91332EBFB60}" type="pres">
      <dgm:prSet presAssocID="{5B274F96-F398-4B98-B053-CCA2A411B1F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E489C6D-5D41-44C3-A128-507A986F01F2}" type="pres">
      <dgm:prSet presAssocID="{047626C5-DB71-4D56-B8E4-A9ACA088933E}" presName="composite" presStyleCnt="0"/>
      <dgm:spPr/>
    </dgm:pt>
    <dgm:pt modelId="{D3E69938-23A8-48F8-B14B-92FAE446F77D}" type="pres">
      <dgm:prSet presAssocID="{047626C5-DB71-4D56-B8E4-A9ACA088933E}" presName="BackAccent" presStyleLbl="bgShp" presStyleIdx="0" presStyleCnt="3"/>
      <dgm:spPr/>
    </dgm:pt>
    <dgm:pt modelId="{01A598E5-E87E-4C5D-8867-785BF3D2622A}" type="pres">
      <dgm:prSet presAssocID="{047626C5-DB71-4D56-B8E4-A9ACA088933E}" presName="Accent" presStyleLbl="alignNode1" presStyleIdx="0" presStyleCnt="3"/>
      <dgm:spPr/>
    </dgm:pt>
    <dgm:pt modelId="{B67940CC-4DF0-4898-B88F-70212F91B303}" type="pres">
      <dgm:prSet presAssocID="{047626C5-DB71-4D56-B8E4-A9ACA088933E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342EDDF-2424-4DC8-820C-EBEF0B0F7A85}" type="pres">
      <dgm:prSet presAssocID="{047626C5-DB71-4D56-B8E4-A9ACA088933E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4892A64-20DD-4F1A-8A73-6E1791EE4420}" type="pres">
      <dgm:prSet presAssocID="{9FC37B4F-913F-419D-B5EB-4D7C65572D9E}" presName="sibTrans" presStyleCnt="0"/>
      <dgm:spPr/>
    </dgm:pt>
    <dgm:pt modelId="{746919F1-3F78-471F-B5BC-6521E965757C}" type="pres">
      <dgm:prSet presAssocID="{7E1F8902-7295-4661-AF06-CBE75C1D8352}" presName="composite" presStyleCnt="0"/>
      <dgm:spPr/>
    </dgm:pt>
    <dgm:pt modelId="{130B28B9-69A0-4834-AE09-6E042FFF0757}" type="pres">
      <dgm:prSet presAssocID="{7E1F8902-7295-4661-AF06-CBE75C1D8352}" presName="BackAccent" presStyleLbl="bgShp" presStyleIdx="1" presStyleCnt="3"/>
      <dgm:spPr/>
    </dgm:pt>
    <dgm:pt modelId="{5EFD80D7-9464-42C5-A636-CF2ADF667737}" type="pres">
      <dgm:prSet presAssocID="{7E1F8902-7295-4661-AF06-CBE75C1D8352}" presName="Accent" presStyleLbl="alignNode1" presStyleIdx="1" presStyleCnt="3"/>
      <dgm:spPr/>
    </dgm:pt>
    <dgm:pt modelId="{347BF561-1C0B-4DC7-A435-0EB63A971BE4}" type="pres">
      <dgm:prSet presAssocID="{7E1F8902-7295-4661-AF06-CBE75C1D8352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E81A5AD-EA25-438B-A393-9D27CBA54268}" type="pres">
      <dgm:prSet presAssocID="{7E1F8902-7295-4661-AF06-CBE75C1D8352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7C5EE95-7924-4A10-A80E-4D9B82BA724F}" type="pres">
      <dgm:prSet presAssocID="{81BD6A7C-FD91-48E7-B2EE-E0EB85248155}" presName="sibTrans" presStyleCnt="0"/>
      <dgm:spPr/>
    </dgm:pt>
    <dgm:pt modelId="{86756337-8E98-4BFB-ADFD-6E07D5DDC2AF}" type="pres">
      <dgm:prSet presAssocID="{C34A9721-10DD-4F1A-B669-F9899BC1A2E6}" presName="composite" presStyleCnt="0"/>
      <dgm:spPr/>
    </dgm:pt>
    <dgm:pt modelId="{FD0DED7F-C91E-4628-925B-D470D00E3073}" type="pres">
      <dgm:prSet presAssocID="{C34A9721-10DD-4F1A-B669-F9899BC1A2E6}" presName="BackAccent" presStyleLbl="bgShp" presStyleIdx="2" presStyleCnt="3"/>
      <dgm:spPr/>
    </dgm:pt>
    <dgm:pt modelId="{DCC1E981-0915-4FBD-98E0-2B2A36E7BE9F}" type="pres">
      <dgm:prSet presAssocID="{C34A9721-10DD-4F1A-B669-F9899BC1A2E6}" presName="Accent" presStyleLbl="alignNode1" presStyleIdx="2" presStyleCnt="3"/>
      <dgm:spPr/>
    </dgm:pt>
    <dgm:pt modelId="{78ADF8C8-029B-4F13-8434-97B06AB8267C}" type="pres">
      <dgm:prSet presAssocID="{C34A9721-10DD-4F1A-B669-F9899BC1A2E6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E3D840A-109D-4FE4-812D-76422C49DB66}" type="pres">
      <dgm:prSet presAssocID="{C34A9721-10DD-4F1A-B669-F9899BC1A2E6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E62A10E-7867-4E3A-805A-8F3EB6D6E99A}" type="presOf" srcId="{5B274F96-F398-4B98-B053-CCA2A411B1F4}" destId="{AFF8A02B-E42D-40C7-A3A9-F91332EBFB60}" srcOrd="0" destOrd="0" presId="urn:microsoft.com/office/officeart/2008/layout/IncreasingCircleProcess"/>
    <dgm:cxn modelId="{2C4D251D-12B6-4527-9C5B-5D0238522F74}" srcId="{5B274F96-F398-4B98-B053-CCA2A411B1F4}" destId="{C34A9721-10DD-4F1A-B669-F9899BC1A2E6}" srcOrd="2" destOrd="0" parTransId="{165C4999-5FF3-4572-9B9E-1287A52E3250}" sibTransId="{ED4A576C-801F-4842-BCFE-28473E315E1F}"/>
    <dgm:cxn modelId="{1149AB65-31A6-499E-B465-33F81C9CA08F}" type="presOf" srcId="{C34A9721-10DD-4F1A-B669-F9899BC1A2E6}" destId="{8E3D840A-109D-4FE4-812D-76422C49DB66}" srcOrd="0" destOrd="0" presId="urn:microsoft.com/office/officeart/2008/layout/IncreasingCircleProcess"/>
    <dgm:cxn modelId="{C02BB765-4580-41FD-B410-1C826A60F051}" srcId="{5B274F96-F398-4B98-B053-CCA2A411B1F4}" destId="{047626C5-DB71-4D56-B8E4-A9ACA088933E}" srcOrd="0" destOrd="0" parTransId="{B0D1EBCD-591E-441C-B10E-9E993AB6E9C9}" sibTransId="{9FC37B4F-913F-419D-B5EB-4D7C65572D9E}"/>
    <dgm:cxn modelId="{DDF46B5A-5504-41F6-9A99-4EAE48082EED}" type="presOf" srcId="{7E1F8902-7295-4661-AF06-CBE75C1D8352}" destId="{CE81A5AD-EA25-438B-A393-9D27CBA54268}" srcOrd="0" destOrd="0" presId="urn:microsoft.com/office/officeart/2008/layout/IncreasingCircleProcess"/>
    <dgm:cxn modelId="{3EF91A7F-6C9B-43C8-9829-723D9756ED03}" type="presOf" srcId="{047626C5-DB71-4D56-B8E4-A9ACA088933E}" destId="{F342EDDF-2424-4DC8-820C-EBEF0B0F7A85}" srcOrd="0" destOrd="0" presId="urn:microsoft.com/office/officeart/2008/layout/IncreasingCircleProcess"/>
    <dgm:cxn modelId="{F8013192-4DC2-437C-8409-8AA51D4B658E}" srcId="{5B274F96-F398-4B98-B053-CCA2A411B1F4}" destId="{7E1F8902-7295-4661-AF06-CBE75C1D8352}" srcOrd="1" destOrd="0" parTransId="{FA735564-F967-46A9-BEDE-9FA42B3C7ABF}" sibTransId="{81BD6A7C-FD91-48E7-B2EE-E0EB85248155}"/>
    <dgm:cxn modelId="{D51EAB75-9597-4A9D-9B13-6A9C7EAFD55A}" type="presParOf" srcId="{AFF8A02B-E42D-40C7-A3A9-F91332EBFB60}" destId="{FE489C6D-5D41-44C3-A128-507A986F01F2}" srcOrd="0" destOrd="0" presId="urn:microsoft.com/office/officeart/2008/layout/IncreasingCircleProcess"/>
    <dgm:cxn modelId="{9706DE29-1215-4D12-85C5-67BF009941ED}" type="presParOf" srcId="{FE489C6D-5D41-44C3-A128-507A986F01F2}" destId="{D3E69938-23A8-48F8-B14B-92FAE446F77D}" srcOrd="0" destOrd="0" presId="urn:microsoft.com/office/officeart/2008/layout/IncreasingCircleProcess"/>
    <dgm:cxn modelId="{64E30E5A-46F7-4494-A21F-4D4FC065917C}" type="presParOf" srcId="{FE489C6D-5D41-44C3-A128-507A986F01F2}" destId="{01A598E5-E87E-4C5D-8867-785BF3D2622A}" srcOrd="1" destOrd="0" presId="urn:microsoft.com/office/officeart/2008/layout/IncreasingCircleProcess"/>
    <dgm:cxn modelId="{5AF0DBB7-34C8-4C70-BD97-E7353EFF7E6D}" type="presParOf" srcId="{FE489C6D-5D41-44C3-A128-507A986F01F2}" destId="{B67940CC-4DF0-4898-B88F-70212F91B303}" srcOrd="2" destOrd="0" presId="urn:microsoft.com/office/officeart/2008/layout/IncreasingCircleProcess"/>
    <dgm:cxn modelId="{F1C7BFB3-813C-4500-9A1B-67E3D016657B}" type="presParOf" srcId="{FE489C6D-5D41-44C3-A128-507A986F01F2}" destId="{F342EDDF-2424-4DC8-820C-EBEF0B0F7A85}" srcOrd="3" destOrd="0" presId="urn:microsoft.com/office/officeart/2008/layout/IncreasingCircleProcess"/>
    <dgm:cxn modelId="{511C6750-FB3E-4C40-9D7C-DE42BFEC68FF}" type="presParOf" srcId="{AFF8A02B-E42D-40C7-A3A9-F91332EBFB60}" destId="{44892A64-20DD-4F1A-8A73-6E1791EE4420}" srcOrd="1" destOrd="0" presId="urn:microsoft.com/office/officeart/2008/layout/IncreasingCircleProcess"/>
    <dgm:cxn modelId="{817D2CA4-01EA-452A-9CAD-64CA5E5F452B}" type="presParOf" srcId="{AFF8A02B-E42D-40C7-A3A9-F91332EBFB60}" destId="{746919F1-3F78-471F-B5BC-6521E965757C}" srcOrd="2" destOrd="0" presId="urn:microsoft.com/office/officeart/2008/layout/IncreasingCircleProcess"/>
    <dgm:cxn modelId="{640158C1-F3DB-4A2D-85BE-2E336AC4F275}" type="presParOf" srcId="{746919F1-3F78-471F-B5BC-6521E965757C}" destId="{130B28B9-69A0-4834-AE09-6E042FFF0757}" srcOrd="0" destOrd="0" presId="urn:microsoft.com/office/officeart/2008/layout/IncreasingCircleProcess"/>
    <dgm:cxn modelId="{ACC5DE3E-F0E7-451C-9324-D83B08E72EE9}" type="presParOf" srcId="{746919F1-3F78-471F-B5BC-6521E965757C}" destId="{5EFD80D7-9464-42C5-A636-CF2ADF667737}" srcOrd="1" destOrd="0" presId="urn:microsoft.com/office/officeart/2008/layout/IncreasingCircleProcess"/>
    <dgm:cxn modelId="{EB9B73C0-181D-45D3-9EFF-87BC7AFF625C}" type="presParOf" srcId="{746919F1-3F78-471F-B5BC-6521E965757C}" destId="{347BF561-1C0B-4DC7-A435-0EB63A971BE4}" srcOrd="2" destOrd="0" presId="urn:microsoft.com/office/officeart/2008/layout/IncreasingCircleProcess"/>
    <dgm:cxn modelId="{3781994E-9A93-4810-9119-CA0FC21E8EE3}" type="presParOf" srcId="{746919F1-3F78-471F-B5BC-6521E965757C}" destId="{CE81A5AD-EA25-438B-A393-9D27CBA54268}" srcOrd="3" destOrd="0" presId="urn:microsoft.com/office/officeart/2008/layout/IncreasingCircleProcess"/>
    <dgm:cxn modelId="{871D0A82-05E6-41B8-9422-978A487A8DFF}" type="presParOf" srcId="{AFF8A02B-E42D-40C7-A3A9-F91332EBFB60}" destId="{47C5EE95-7924-4A10-A80E-4D9B82BA724F}" srcOrd="3" destOrd="0" presId="urn:microsoft.com/office/officeart/2008/layout/IncreasingCircleProcess"/>
    <dgm:cxn modelId="{096F9573-E24C-4AF4-BB57-A41C40D412DE}" type="presParOf" srcId="{AFF8A02B-E42D-40C7-A3A9-F91332EBFB60}" destId="{86756337-8E98-4BFB-ADFD-6E07D5DDC2AF}" srcOrd="4" destOrd="0" presId="urn:microsoft.com/office/officeart/2008/layout/IncreasingCircleProcess"/>
    <dgm:cxn modelId="{BB2D9C88-5774-490A-83A6-FF1573EDA609}" type="presParOf" srcId="{86756337-8E98-4BFB-ADFD-6E07D5DDC2AF}" destId="{FD0DED7F-C91E-4628-925B-D470D00E3073}" srcOrd="0" destOrd="0" presId="urn:microsoft.com/office/officeart/2008/layout/IncreasingCircleProcess"/>
    <dgm:cxn modelId="{147B6059-B1D9-4982-BD39-B3C7E23E61FE}" type="presParOf" srcId="{86756337-8E98-4BFB-ADFD-6E07D5DDC2AF}" destId="{DCC1E981-0915-4FBD-98E0-2B2A36E7BE9F}" srcOrd="1" destOrd="0" presId="urn:microsoft.com/office/officeart/2008/layout/IncreasingCircleProcess"/>
    <dgm:cxn modelId="{7FC370D7-6CBB-467D-B30A-BECD5CA5FD4B}" type="presParOf" srcId="{86756337-8E98-4BFB-ADFD-6E07D5DDC2AF}" destId="{78ADF8C8-029B-4F13-8434-97B06AB8267C}" srcOrd="2" destOrd="0" presId="urn:microsoft.com/office/officeart/2008/layout/IncreasingCircleProcess"/>
    <dgm:cxn modelId="{C851DD0A-8F55-404A-8577-7EF7F9D48904}" type="presParOf" srcId="{86756337-8E98-4BFB-ADFD-6E07D5DDC2AF}" destId="{8E3D840A-109D-4FE4-812D-76422C49DB6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6D7C5-A4A5-4A9C-B2E2-8114BD0AD26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39493-7B3E-4733-A23E-4E99595D4A90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A046559E-A018-4DAA-940B-4A512BACCC04}" type="parTrans" cxnId="{46CF23E0-537C-4D0A-A73C-7D61CE47805E}">
      <dgm:prSet/>
      <dgm:spPr/>
      <dgm:t>
        <a:bodyPr/>
        <a:lstStyle/>
        <a:p>
          <a:endParaRPr lang="en-US"/>
        </a:p>
      </dgm:t>
    </dgm:pt>
    <dgm:pt modelId="{DD17141C-F635-4B95-825F-C8DDD8070798}" type="sibTrans" cxnId="{46CF23E0-537C-4D0A-A73C-7D61CE47805E}">
      <dgm:prSet/>
      <dgm:spPr/>
      <dgm:t>
        <a:bodyPr/>
        <a:lstStyle/>
        <a:p>
          <a:endParaRPr lang="en-US"/>
        </a:p>
      </dgm:t>
    </dgm:pt>
    <dgm:pt modelId="{2F8DC50B-DB51-45B2-A7B9-53B84F2E1A71}">
      <dgm:prSet phldrT="[Text]"/>
      <dgm:spPr/>
      <dgm:t>
        <a:bodyPr/>
        <a:lstStyle/>
        <a:p>
          <a:r>
            <a:rPr lang="en-US" dirty="0"/>
            <a:t>Guiding Principles</a:t>
          </a:r>
        </a:p>
      </dgm:t>
    </dgm:pt>
    <dgm:pt modelId="{E96C9CAF-D9B5-42BF-99BE-FCF1DE52AACB}" type="parTrans" cxnId="{41F48ACC-6AD5-4839-9AD3-7AFAD9A25FB6}">
      <dgm:prSet/>
      <dgm:spPr/>
      <dgm:t>
        <a:bodyPr/>
        <a:lstStyle/>
        <a:p>
          <a:endParaRPr lang="en-US"/>
        </a:p>
      </dgm:t>
    </dgm:pt>
    <dgm:pt modelId="{D4ACA697-F8C9-48B8-AF41-1D59225BCE26}" type="sibTrans" cxnId="{41F48ACC-6AD5-4839-9AD3-7AFAD9A25FB6}">
      <dgm:prSet/>
      <dgm:spPr/>
      <dgm:t>
        <a:bodyPr/>
        <a:lstStyle/>
        <a:p>
          <a:endParaRPr lang="en-US"/>
        </a:p>
      </dgm:t>
    </dgm:pt>
    <dgm:pt modelId="{7CF4CE34-1F17-4224-9899-CDB4DDCFE713}">
      <dgm:prSet phldrT="[Text]"/>
      <dgm:spPr/>
      <dgm:t>
        <a:bodyPr/>
        <a:lstStyle/>
        <a:p>
          <a:r>
            <a:rPr lang="en-US" dirty="0"/>
            <a:t>Admin</a:t>
          </a:r>
        </a:p>
      </dgm:t>
    </dgm:pt>
    <dgm:pt modelId="{C130C1E4-66EB-4E2E-88CD-E5FA5E6084C2}" type="parTrans" cxnId="{BDAD348F-1B94-4661-9FDB-D83F4FE2D3B3}">
      <dgm:prSet/>
      <dgm:spPr/>
      <dgm:t>
        <a:bodyPr/>
        <a:lstStyle/>
        <a:p>
          <a:endParaRPr lang="en-US"/>
        </a:p>
      </dgm:t>
    </dgm:pt>
    <dgm:pt modelId="{387F2D04-2ED7-48BB-9F3D-E27922A01B86}" type="sibTrans" cxnId="{BDAD348F-1B94-4661-9FDB-D83F4FE2D3B3}">
      <dgm:prSet/>
      <dgm:spPr/>
      <dgm:t>
        <a:bodyPr/>
        <a:lstStyle/>
        <a:p>
          <a:endParaRPr lang="en-US"/>
        </a:p>
      </dgm:t>
    </dgm:pt>
    <dgm:pt modelId="{C10D0CB3-F09A-456A-B5A2-DE27FA2598AF}">
      <dgm:prSet phldrT="[Text]"/>
      <dgm:spPr/>
      <dgm:t>
        <a:bodyPr/>
        <a:lstStyle/>
        <a:p>
          <a:r>
            <a:rPr lang="en-US" dirty="0"/>
            <a:t>Guiding Principles</a:t>
          </a:r>
        </a:p>
      </dgm:t>
    </dgm:pt>
    <dgm:pt modelId="{D1855F66-1644-48DE-9F78-99C5AE7D6BF3}" type="parTrans" cxnId="{3D023C50-677B-4220-802B-C87630C0A6A7}">
      <dgm:prSet/>
      <dgm:spPr/>
      <dgm:t>
        <a:bodyPr/>
        <a:lstStyle/>
        <a:p>
          <a:endParaRPr lang="en-US"/>
        </a:p>
      </dgm:t>
    </dgm:pt>
    <dgm:pt modelId="{9B09B558-A212-480B-A0AE-4287BAD833D1}" type="sibTrans" cxnId="{3D023C50-677B-4220-802B-C87630C0A6A7}">
      <dgm:prSet/>
      <dgm:spPr/>
      <dgm:t>
        <a:bodyPr/>
        <a:lstStyle/>
        <a:p>
          <a:endParaRPr lang="en-US"/>
        </a:p>
      </dgm:t>
    </dgm:pt>
    <dgm:pt modelId="{948514E8-6DFE-4A01-B585-ADD3C7423945}">
      <dgm:prSet phldrT="[Text]"/>
      <dgm:spPr/>
      <dgm:t>
        <a:bodyPr/>
        <a:lstStyle/>
        <a:p>
          <a:r>
            <a:rPr lang="en-US" dirty="0"/>
            <a:t>Colleges</a:t>
          </a:r>
        </a:p>
      </dgm:t>
    </dgm:pt>
    <dgm:pt modelId="{F5C4E0A3-0364-48D3-9916-DD58E09EC5D1}" type="parTrans" cxnId="{80BEA9DC-3892-48E5-A74D-A7C9147ED671}">
      <dgm:prSet/>
      <dgm:spPr/>
      <dgm:t>
        <a:bodyPr/>
        <a:lstStyle/>
        <a:p>
          <a:endParaRPr lang="en-US"/>
        </a:p>
      </dgm:t>
    </dgm:pt>
    <dgm:pt modelId="{86750577-8120-4B2B-9C40-7206BCF1AB31}" type="sibTrans" cxnId="{80BEA9DC-3892-48E5-A74D-A7C9147ED671}">
      <dgm:prSet/>
      <dgm:spPr/>
      <dgm:t>
        <a:bodyPr/>
        <a:lstStyle/>
        <a:p>
          <a:endParaRPr lang="en-US"/>
        </a:p>
      </dgm:t>
    </dgm:pt>
    <dgm:pt modelId="{E81C0E98-1E27-49D8-A448-75364512B431}">
      <dgm:prSet phldrT="[Text]"/>
      <dgm:spPr/>
      <dgm:t>
        <a:bodyPr/>
        <a:lstStyle/>
        <a:p>
          <a:r>
            <a:rPr lang="en-US" dirty="0"/>
            <a:t>Guiding Principles</a:t>
          </a:r>
        </a:p>
      </dgm:t>
    </dgm:pt>
    <dgm:pt modelId="{21A93F05-837E-4D34-9996-9FE11B0C4A60}" type="parTrans" cxnId="{04D3081E-1CCF-4446-8058-70FCA643F643}">
      <dgm:prSet/>
      <dgm:spPr/>
      <dgm:t>
        <a:bodyPr/>
        <a:lstStyle/>
        <a:p>
          <a:endParaRPr lang="en-US"/>
        </a:p>
      </dgm:t>
    </dgm:pt>
    <dgm:pt modelId="{12C473E7-3A68-48BC-A9B3-6927260B9955}" type="sibTrans" cxnId="{04D3081E-1CCF-4446-8058-70FCA643F643}">
      <dgm:prSet/>
      <dgm:spPr/>
      <dgm:t>
        <a:bodyPr/>
        <a:lstStyle/>
        <a:p>
          <a:endParaRPr lang="en-US"/>
        </a:p>
      </dgm:t>
    </dgm:pt>
    <dgm:pt modelId="{35781278-8286-4EEA-82A9-BBDDE6479482}" type="pres">
      <dgm:prSet presAssocID="{8D86D7C5-A4A5-4A9C-B2E2-8114BD0AD260}" presName="theList" presStyleCnt="0">
        <dgm:presLayoutVars>
          <dgm:dir/>
          <dgm:animLvl val="lvl"/>
          <dgm:resizeHandles val="exact"/>
        </dgm:presLayoutVars>
      </dgm:prSet>
      <dgm:spPr/>
    </dgm:pt>
    <dgm:pt modelId="{35959D1F-356F-4DF7-91FD-066350E7E122}" type="pres">
      <dgm:prSet presAssocID="{A0F39493-7B3E-4733-A23E-4E99595D4A90}" presName="compNode" presStyleCnt="0"/>
      <dgm:spPr/>
    </dgm:pt>
    <dgm:pt modelId="{94325EB1-06E4-4051-A1E6-FE4459614D4F}" type="pres">
      <dgm:prSet presAssocID="{A0F39493-7B3E-4733-A23E-4E99595D4A90}" presName="aNode" presStyleLbl="bgShp" presStyleIdx="0" presStyleCnt="3"/>
      <dgm:spPr/>
    </dgm:pt>
    <dgm:pt modelId="{FD6FF547-184E-4820-89AC-5E0C386E2421}" type="pres">
      <dgm:prSet presAssocID="{A0F39493-7B3E-4733-A23E-4E99595D4A90}" presName="textNode" presStyleLbl="bgShp" presStyleIdx="0" presStyleCnt="3"/>
      <dgm:spPr/>
    </dgm:pt>
    <dgm:pt modelId="{9F61A6DF-0E57-4617-8CE8-5F18A8932499}" type="pres">
      <dgm:prSet presAssocID="{A0F39493-7B3E-4733-A23E-4E99595D4A90}" presName="compChildNode" presStyleCnt="0"/>
      <dgm:spPr/>
    </dgm:pt>
    <dgm:pt modelId="{913ECEB9-2D47-476F-9BEE-40FCE55A5544}" type="pres">
      <dgm:prSet presAssocID="{A0F39493-7B3E-4733-A23E-4E99595D4A90}" presName="theInnerList" presStyleCnt="0"/>
      <dgm:spPr/>
    </dgm:pt>
    <dgm:pt modelId="{02535BA5-2834-4399-9AE6-B4506C116474}" type="pres">
      <dgm:prSet presAssocID="{2F8DC50B-DB51-45B2-A7B9-53B84F2E1A71}" presName="childNode" presStyleLbl="node1" presStyleIdx="0" presStyleCnt="3">
        <dgm:presLayoutVars>
          <dgm:bulletEnabled val="1"/>
        </dgm:presLayoutVars>
      </dgm:prSet>
      <dgm:spPr/>
    </dgm:pt>
    <dgm:pt modelId="{CDB4B99C-1CC4-444D-9693-2E3F8B74F9B5}" type="pres">
      <dgm:prSet presAssocID="{A0F39493-7B3E-4733-A23E-4E99595D4A90}" presName="aSpace" presStyleCnt="0"/>
      <dgm:spPr/>
    </dgm:pt>
    <dgm:pt modelId="{4F4836E5-41C2-4861-B03C-20C91D6BA095}" type="pres">
      <dgm:prSet presAssocID="{7CF4CE34-1F17-4224-9899-CDB4DDCFE713}" presName="compNode" presStyleCnt="0"/>
      <dgm:spPr/>
    </dgm:pt>
    <dgm:pt modelId="{137B6A0E-A819-472B-AF9D-4CB8F59C1779}" type="pres">
      <dgm:prSet presAssocID="{7CF4CE34-1F17-4224-9899-CDB4DDCFE713}" presName="aNode" presStyleLbl="bgShp" presStyleIdx="1" presStyleCnt="3"/>
      <dgm:spPr/>
    </dgm:pt>
    <dgm:pt modelId="{0846C32C-C05A-441B-88C1-7E0628DAAEE1}" type="pres">
      <dgm:prSet presAssocID="{7CF4CE34-1F17-4224-9899-CDB4DDCFE713}" presName="textNode" presStyleLbl="bgShp" presStyleIdx="1" presStyleCnt="3"/>
      <dgm:spPr/>
    </dgm:pt>
    <dgm:pt modelId="{E9066969-9F9C-4BF3-9DB9-137BFF2EF712}" type="pres">
      <dgm:prSet presAssocID="{7CF4CE34-1F17-4224-9899-CDB4DDCFE713}" presName="compChildNode" presStyleCnt="0"/>
      <dgm:spPr/>
    </dgm:pt>
    <dgm:pt modelId="{3FBC8580-4272-4796-B1AE-058549E495CD}" type="pres">
      <dgm:prSet presAssocID="{7CF4CE34-1F17-4224-9899-CDB4DDCFE713}" presName="theInnerList" presStyleCnt="0"/>
      <dgm:spPr/>
    </dgm:pt>
    <dgm:pt modelId="{C8D0A50E-1CE1-444A-A59F-81A1894905B3}" type="pres">
      <dgm:prSet presAssocID="{C10D0CB3-F09A-456A-B5A2-DE27FA2598AF}" presName="childNode" presStyleLbl="node1" presStyleIdx="1" presStyleCnt="3">
        <dgm:presLayoutVars>
          <dgm:bulletEnabled val="1"/>
        </dgm:presLayoutVars>
      </dgm:prSet>
      <dgm:spPr/>
    </dgm:pt>
    <dgm:pt modelId="{32C41E53-5E27-40B0-923D-A5BA60B5410F}" type="pres">
      <dgm:prSet presAssocID="{7CF4CE34-1F17-4224-9899-CDB4DDCFE713}" presName="aSpace" presStyleCnt="0"/>
      <dgm:spPr/>
    </dgm:pt>
    <dgm:pt modelId="{D393FA13-5D4E-4ED5-8B30-AA382A109447}" type="pres">
      <dgm:prSet presAssocID="{948514E8-6DFE-4A01-B585-ADD3C7423945}" presName="compNode" presStyleCnt="0"/>
      <dgm:spPr/>
    </dgm:pt>
    <dgm:pt modelId="{022FFE18-0FFE-4F71-8B6B-E229DAE326CB}" type="pres">
      <dgm:prSet presAssocID="{948514E8-6DFE-4A01-B585-ADD3C7423945}" presName="aNode" presStyleLbl="bgShp" presStyleIdx="2" presStyleCnt="3"/>
      <dgm:spPr/>
    </dgm:pt>
    <dgm:pt modelId="{5C184EF9-1E03-4933-A091-D86E8F7AA997}" type="pres">
      <dgm:prSet presAssocID="{948514E8-6DFE-4A01-B585-ADD3C7423945}" presName="textNode" presStyleLbl="bgShp" presStyleIdx="2" presStyleCnt="3"/>
      <dgm:spPr/>
    </dgm:pt>
    <dgm:pt modelId="{E922AC60-7B1B-48FF-8ACF-0269F9A2A956}" type="pres">
      <dgm:prSet presAssocID="{948514E8-6DFE-4A01-B585-ADD3C7423945}" presName="compChildNode" presStyleCnt="0"/>
      <dgm:spPr/>
    </dgm:pt>
    <dgm:pt modelId="{43A558DD-64B0-4714-9673-B226098C9BEB}" type="pres">
      <dgm:prSet presAssocID="{948514E8-6DFE-4A01-B585-ADD3C7423945}" presName="theInnerList" presStyleCnt="0"/>
      <dgm:spPr/>
    </dgm:pt>
    <dgm:pt modelId="{C748934C-EE79-4F91-86C9-B85C0D8DE555}" type="pres">
      <dgm:prSet presAssocID="{E81C0E98-1E27-49D8-A448-75364512B43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FEEAC1B-12A5-42F5-A21E-6C4012CBEA4D}" type="presOf" srcId="{948514E8-6DFE-4A01-B585-ADD3C7423945}" destId="{022FFE18-0FFE-4F71-8B6B-E229DAE326CB}" srcOrd="0" destOrd="0" presId="urn:microsoft.com/office/officeart/2005/8/layout/lProcess2"/>
    <dgm:cxn modelId="{04D3081E-1CCF-4446-8058-70FCA643F643}" srcId="{948514E8-6DFE-4A01-B585-ADD3C7423945}" destId="{E81C0E98-1E27-49D8-A448-75364512B431}" srcOrd="0" destOrd="0" parTransId="{21A93F05-837E-4D34-9996-9FE11B0C4A60}" sibTransId="{12C473E7-3A68-48BC-A9B3-6927260B9955}"/>
    <dgm:cxn modelId="{3D023C50-677B-4220-802B-C87630C0A6A7}" srcId="{7CF4CE34-1F17-4224-9899-CDB4DDCFE713}" destId="{C10D0CB3-F09A-456A-B5A2-DE27FA2598AF}" srcOrd="0" destOrd="0" parTransId="{D1855F66-1644-48DE-9F78-99C5AE7D6BF3}" sibTransId="{9B09B558-A212-480B-A0AE-4287BAD833D1}"/>
    <dgm:cxn modelId="{3F8DC870-75A5-47C8-A1D2-1C860D3DE5C8}" type="presOf" srcId="{A0F39493-7B3E-4733-A23E-4E99595D4A90}" destId="{94325EB1-06E4-4051-A1E6-FE4459614D4F}" srcOrd="0" destOrd="0" presId="urn:microsoft.com/office/officeart/2005/8/layout/lProcess2"/>
    <dgm:cxn modelId="{BDAD348F-1B94-4661-9FDB-D83F4FE2D3B3}" srcId="{8D86D7C5-A4A5-4A9C-B2E2-8114BD0AD260}" destId="{7CF4CE34-1F17-4224-9899-CDB4DDCFE713}" srcOrd="1" destOrd="0" parTransId="{C130C1E4-66EB-4E2E-88CD-E5FA5E6084C2}" sibTransId="{387F2D04-2ED7-48BB-9F3D-E27922A01B86}"/>
    <dgm:cxn modelId="{49208992-55CB-43EA-BEE4-9200DC851129}" type="presOf" srcId="{8D86D7C5-A4A5-4A9C-B2E2-8114BD0AD260}" destId="{35781278-8286-4EEA-82A9-BBDDE6479482}" srcOrd="0" destOrd="0" presId="urn:microsoft.com/office/officeart/2005/8/layout/lProcess2"/>
    <dgm:cxn modelId="{0B7EAF9C-AE6B-44E8-9CC3-6D3320A8367C}" type="presOf" srcId="{2F8DC50B-DB51-45B2-A7B9-53B84F2E1A71}" destId="{02535BA5-2834-4399-9AE6-B4506C116474}" srcOrd="0" destOrd="0" presId="urn:microsoft.com/office/officeart/2005/8/layout/lProcess2"/>
    <dgm:cxn modelId="{6C290D9E-CC45-442B-BC91-85C757ED4823}" type="presOf" srcId="{7CF4CE34-1F17-4224-9899-CDB4DDCFE713}" destId="{137B6A0E-A819-472B-AF9D-4CB8F59C1779}" srcOrd="0" destOrd="0" presId="urn:microsoft.com/office/officeart/2005/8/layout/lProcess2"/>
    <dgm:cxn modelId="{41F48ACC-6AD5-4839-9AD3-7AFAD9A25FB6}" srcId="{A0F39493-7B3E-4733-A23E-4E99595D4A90}" destId="{2F8DC50B-DB51-45B2-A7B9-53B84F2E1A71}" srcOrd="0" destOrd="0" parTransId="{E96C9CAF-D9B5-42BF-99BE-FCF1DE52AACB}" sibTransId="{D4ACA697-F8C9-48B8-AF41-1D59225BCE26}"/>
    <dgm:cxn modelId="{1C402FD2-629E-4C6E-952C-A3091EEE7086}" type="presOf" srcId="{A0F39493-7B3E-4733-A23E-4E99595D4A90}" destId="{FD6FF547-184E-4820-89AC-5E0C386E2421}" srcOrd="1" destOrd="0" presId="urn:microsoft.com/office/officeart/2005/8/layout/lProcess2"/>
    <dgm:cxn modelId="{D10145D5-1646-4271-97D0-342DAA2DFC60}" type="presOf" srcId="{E81C0E98-1E27-49D8-A448-75364512B431}" destId="{C748934C-EE79-4F91-86C9-B85C0D8DE555}" srcOrd="0" destOrd="0" presId="urn:microsoft.com/office/officeart/2005/8/layout/lProcess2"/>
    <dgm:cxn modelId="{80BEA9DC-3892-48E5-A74D-A7C9147ED671}" srcId="{8D86D7C5-A4A5-4A9C-B2E2-8114BD0AD260}" destId="{948514E8-6DFE-4A01-B585-ADD3C7423945}" srcOrd="2" destOrd="0" parTransId="{F5C4E0A3-0364-48D3-9916-DD58E09EC5D1}" sibTransId="{86750577-8120-4B2B-9C40-7206BCF1AB31}"/>
    <dgm:cxn modelId="{46CF23E0-537C-4D0A-A73C-7D61CE47805E}" srcId="{8D86D7C5-A4A5-4A9C-B2E2-8114BD0AD260}" destId="{A0F39493-7B3E-4733-A23E-4E99595D4A90}" srcOrd="0" destOrd="0" parTransId="{A046559E-A018-4DAA-940B-4A512BACCC04}" sibTransId="{DD17141C-F635-4B95-825F-C8DDD8070798}"/>
    <dgm:cxn modelId="{51D7CCE3-5EBD-43B9-89A7-86F4C639CD2E}" type="presOf" srcId="{C10D0CB3-F09A-456A-B5A2-DE27FA2598AF}" destId="{C8D0A50E-1CE1-444A-A59F-81A1894905B3}" srcOrd="0" destOrd="0" presId="urn:microsoft.com/office/officeart/2005/8/layout/lProcess2"/>
    <dgm:cxn modelId="{BAB0B5F1-00F7-47BF-81BA-939C5B39DAE4}" type="presOf" srcId="{7CF4CE34-1F17-4224-9899-CDB4DDCFE713}" destId="{0846C32C-C05A-441B-88C1-7E0628DAAEE1}" srcOrd="1" destOrd="0" presId="urn:microsoft.com/office/officeart/2005/8/layout/lProcess2"/>
    <dgm:cxn modelId="{988312FE-A817-4027-8CBE-4D46F25F928D}" type="presOf" srcId="{948514E8-6DFE-4A01-B585-ADD3C7423945}" destId="{5C184EF9-1E03-4933-A091-D86E8F7AA997}" srcOrd="1" destOrd="0" presId="urn:microsoft.com/office/officeart/2005/8/layout/lProcess2"/>
    <dgm:cxn modelId="{631F7CFB-9BB1-4555-B32D-DD141873DE53}" type="presParOf" srcId="{35781278-8286-4EEA-82A9-BBDDE6479482}" destId="{35959D1F-356F-4DF7-91FD-066350E7E122}" srcOrd="0" destOrd="0" presId="urn:microsoft.com/office/officeart/2005/8/layout/lProcess2"/>
    <dgm:cxn modelId="{DD5B08D2-9F2F-485F-9E1F-A091F7C4D037}" type="presParOf" srcId="{35959D1F-356F-4DF7-91FD-066350E7E122}" destId="{94325EB1-06E4-4051-A1E6-FE4459614D4F}" srcOrd="0" destOrd="0" presId="urn:microsoft.com/office/officeart/2005/8/layout/lProcess2"/>
    <dgm:cxn modelId="{86FD146E-F4F0-4EF6-8179-23DAFB91370A}" type="presParOf" srcId="{35959D1F-356F-4DF7-91FD-066350E7E122}" destId="{FD6FF547-184E-4820-89AC-5E0C386E2421}" srcOrd="1" destOrd="0" presId="urn:microsoft.com/office/officeart/2005/8/layout/lProcess2"/>
    <dgm:cxn modelId="{213578C0-E7D4-40FA-9149-F46C932893F6}" type="presParOf" srcId="{35959D1F-356F-4DF7-91FD-066350E7E122}" destId="{9F61A6DF-0E57-4617-8CE8-5F18A8932499}" srcOrd="2" destOrd="0" presId="urn:microsoft.com/office/officeart/2005/8/layout/lProcess2"/>
    <dgm:cxn modelId="{8B0899B0-BA4E-43FE-A5A1-C558AFA43349}" type="presParOf" srcId="{9F61A6DF-0E57-4617-8CE8-5F18A8932499}" destId="{913ECEB9-2D47-476F-9BEE-40FCE55A5544}" srcOrd="0" destOrd="0" presId="urn:microsoft.com/office/officeart/2005/8/layout/lProcess2"/>
    <dgm:cxn modelId="{0DEB1B84-D895-442C-A542-74C31C0A5920}" type="presParOf" srcId="{913ECEB9-2D47-476F-9BEE-40FCE55A5544}" destId="{02535BA5-2834-4399-9AE6-B4506C116474}" srcOrd="0" destOrd="0" presId="urn:microsoft.com/office/officeart/2005/8/layout/lProcess2"/>
    <dgm:cxn modelId="{A6F8B36D-260F-46EC-9438-9989F32E9317}" type="presParOf" srcId="{35781278-8286-4EEA-82A9-BBDDE6479482}" destId="{CDB4B99C-1CC4-444D-9693-2E3F8B74F9B5}" srcOrd="1" destOrd="0" presId="urn:microsoft.com/office/officeart/2005/8/layout/lProcess2"/>
    <dgm:cxn modelId="{8103CD60-9CFF-47AD-B77B-F0661A3D6188}" type="presParOf" srcId="{35781278-8286-4EEA-82A9-BBDDE6479482}" destId="{4F4836E5-41C2-4861-B03C-20C91D6BA095}" srcOrd="2" destOrd="0" presId="urn:microsoft.com/office/officeart/2005/8/layout/lProcess2"/>
    <dgm:cxn modelId="{A0D8AA9E-3460-4EF0-8BF6-AE97E76567D4}" type="presParOf" srcId="{4F4836E5-41C2-4861-B03C-20C91D6BA095}" destId="{137B6A0E-A819-472B-AF9D-4CB8F59C1779}" srcOrd="0" destOrd="0" presId="urn:microsoft.com/office/officeart/2005/8/layout/lProcess2"/>
    <dgm:cxn modelId="{9FFB326F-A40E-47B7-AC7E-F25C39F5FFD1}" type="presParOf" srcId="{4F4836E5-41C2-4861-B03C-20C91D6BA095}" destId="{0846C32C-C05A-441B-88C1-7E0628DAAEE1}" srcOrd="1" destOrd="0" presId="urn:microsoft.com/office/officeart/2005/8/layout/lProcess2"/>
    <dgm:cxn modelId="{EF136B88-57CA-4910-AB76-EDD6A4BA5D4F}" type="presParOf" srcId="{4F4836E5-41C2-4861-B03C-20C91D6BA095}" destId="{E9066969-9F9C-4BF3-9DB9-137BFF2EF712}" srcOrd="2" destOrd="0" presId="urn:microsoft.com/office/officeart/2005/8/layout/lProcess2"/>
    <dgm:cxn modelId="{3F7436A8-C66C-4A4B-BFD1-3C58340E8F43}" type="presParOf" srcId="{E9066969-9F9C-4BF3-9DB9-137BFF2EF712}" destId="{3FBC8580-4272-4796-B1AE-058549E495CD}" srcOrd="0" destOrd="0" presId="urn:microsoft.com/office/officeart/2005/8/layout/lProcess2"/>
    <dgm:cxn modelId="{7090DDD7-35BC-4B96-8F73-311CD4F49953}" type="presParOf" srcId="{3FBC8580-4272-4796-B1AE-058549E495CD}" destId="{C8D0A50E-1CE1-444A-A59F-81A1894905B3}" srcOrd="0" destOrd="0" presId="urn:microsoft.com/office/officeart/2005/8/layout/lProcess2"/>
    <dgm:cxn modelId="{4576D396-1B40-47C5-9BF1-2F69DD6387FB}" type="presParOf" srcId="{35781278-8286-4EEA-82A9-BBDDE6479482}" destId="{32C41E53-5E27-40B0-923D-A5BA60B5410F}" srcOrd="3" destOrd="0" presId="urn:microsoft.com/office/officeart/2005/8/layout/lProcess2"/>
    <dgm:cxn modelId="{E8C6D8F8-13B8-4ABD-B00C-DE4B5C21A11D}" type="presParOf" srcId="{35781278-8286-4EEA-82A9-BBDDE6479482}" destId="{D393FA13-5D4E-4ED5-8B30-AA382A109447}" srcOrd="4" destOrd="0" presId="urn:microsoft.com/office/officeart/2005/8/layout/lProcess2"/>
    <dgm:cxn modelId="{A5220A67-9278-4A7C-9BB6-BB0F0E9FCF76}" type="presParOf" srcId="{D393FA13-5D4E-4ED5-8B30-AA382A109447}" destId="{022FFE18-0FFE-4F71-8B6B-E229DAE326CB}" srcOrd="0" destOrd="0" presId="urn:microsoft.com/office/officeart/2005/8/layout/lProcess2"/>
    <dgm:cxn modelId="{06A1ED2E-80D8-42DB-A3D4-7976D9163832}" type="presParOf" srcId="{D393FA13-5D4E-4ED5-8B30-AA382A109447}" destId="{5C184EF9-1E03-4933-A091-D86E8F7AA997}" srcOrd="1" destOrd="0" presId="urn:microsoft.com/office/officeart/2005/8/layout/lProcess2"/>
    <dgm:cxn modelId="{E36A8E61-4376-4F5C-A4E7-A08CCEF7CD0F}" type="presParOf" srcId="{D393FA13-5D4E-4ED5-8B30-AA382A109447}" destId="{E922AC60-7B1B-48FF-8ACF-0269F9A2A956}" srcOrd="2" destOrd="0" presId="urn:microsoft.com/office/officeart/2005/8/layout/lProcess2"/>
    <dgm:cxn modelId="{2271EEA2-5273-48ED-B57F-CF36BD69E42D}" type="presParOf" srcId="{E922AC60-7B1B-48FF-8ACF-0269F9A2A956}" destId="{43A558DD-64B0-4714-9673-B226098C9BEB}" srcOrd="0" destOrd="0" presId="urn:microsoft.com/office/officeart/2005/8/layout/lProcess2"/>
    <dgm:cxn modelId="{B98D84F8-EBB2-453B-A6CC-031831B9F3A8}" type="presParOf" srcId="{43A558DD-64B0-4714-9673-B226098C9BEB}" destId="{C748934C-EE79-4F91-86C9-B85C0D8DE55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577D7-917D-4E2A-91CF-93305D9DD1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1C3A2F8-CB02-4572-AC7F-632B69885CFF}">
      <dgm:prSet phldrT="[Text]"/>
      <dgm:spPr/>
      <dgm:t>
        <a:bodyPr/>
        <a:lstStyle/>
        <a:p>
          <a:r>
            <a:rPr lang="en-US" dirty="0"/>
            <a:t>Colleges</a:t>
          </a:r>
        </a:p>
      </dgm:t>
    </dgm:pt>
    <dgm:pt modelId="{14480DDA-E128-480E-B48D-00B46E2DFD9F}" type="parTrans" cxnId="{C38CAA59-6C9A-4882-A9C6-FDF2957A2A58}">
      <dgm:prSet/>
      <dgm:spPr/>
      <dgm:t>
        <a:bodyPr/>
        <a:lstStyle/>
        <a:p>
          <a:endParaRPr lang="en-US"/>
        </a:p>
      </dgm:t>
    </dgm:pt>
    <dgm:pt modelId="{DC59FCFE-B37E-4C79-BF11-09DF108EF8BC}" type="sibTrans" cxnId="{C38CAA59-6C9A-4882-A9C6-FDF2957A2A58}">
      <dgm:prSet/>
      <dgm:spPr/>
      <dgm:t>
        <a:bodyPr/>
        <a:lstStyle/>
        <a:p>
          <a:endParaRPr lang="en-US"/>
        </a:p>
      </dgm:t>
    </dgm:pt>
    <dgm:pt modelId="{F78569B1-9F06-426B-B9D3-0A7944773EFE}">
      <dgm:prSet phldrT="[Text]"/>
      <dgm:spPr/>
      <dgm:t>
        <a:bodyPr/>
        <a:lstStyle/>
        <a:p>
          <a:r>
            <a:rPr lang="en-US" dirty="0"/>
            <a:t>Athletics</a:t>
          </a:r>
        </a:p>
      </dgm:t>
    </dgm:pt>
    <dgm:pt modelId="{2C51D854-E69E-4441-8FA8-9E5D0D51210A}" type="parTrans" cxnId="{11C5F7A5-FD74-49E6-9D74-C1E5DA24B858}">
      <dgm:prSet/>
      <dgm:spPr/>
      <dgm:t>
        <a:bodyPr/>
        <a:lstStyle/>
        <a:p>
          <a:endParaRPr lang="en-US"/>
        </a:p>
      </dgm:t>
    </dgm:pt>
    <dgm:pt modelId="{081F4572-C9A2-4421-8553-8A351CD69EF3}" type="sibTrans" cxnId="{11C5F7A5-FD74-49E6-9D74-C1E5DA24B858}">
      <dgm:prSet/>
      <dgm:spPr/>
      <dgm:t>
        <a:bodyPr/>
        <a:lstStyle/>
        <a:p>
          <a:endParaRPr lang="en-US"/>
        </a:p>
      </dgm:t>
    </dgm:pt>
    <dgm:pt modelId="{C1CAD675-BA1B-42A9-8DE2-50A33816AB57}">
      <dgm:prSet phldrT="[Text]"/>
      <dgm:spPr/>
      <dgm:t>
        <a:bodyPr/>
        <a:lstStyle/>
        <a:p>
          <a:r>
            <a:rPr lang="en-US" dirty="0"/>
            <a:t>Departments</a:t>
          </a:r>
        </a:p>
      </dgm:t>
    </dgm:pt>
    <dgm:pt modelId="{9E17B6C1-609E-4046-8E33-94D8002D7AB8}" type="parTrans" cxnId="{5800C371-3570-47E2-9A91-1C41FFA1B263}">
      <dgm:prSet/>
      <dgm:spPr/>
      <dgm:t>
        <a:bodyPr/>
        <a:lstStyle/>
        <a:p>
          <a:endParaRPr lang="en-US"/>
        </a:p>
      </dgm:t>
    </dgm:pt>
    <dgm:pt modelId="{3E6B61C1-F66E-4441-BF09-F74E8CD21C9E}" type="sibTrans" cxnId="{5800C371-3570-47E2-9A91-1C41FFA1B263}">
      <dgm:prSet/>
      <dgm:spPr/>
      <dgm:t>
        <a:bodyPr/>
        <a:lstStyle/>
        <a:p>
          <a:endParaRPr lang="en-US"/>
        </a:p>
      </dgm:t>
    </dgm:pt>
    <dgm:pt modelId="{A750F34B-2CFF-429E-BA0A-C1F66024577D}" type="pres">
      <dgm:prSet presAssocID="{64C577D7-917D-4E2A-91CF-93305D9DD1F2}" presName="compositeShape" presStyleCnt="0">
        <dgm:presLayoutVars>
          <dgm:chMax val="7"/>
          <dgm:dir/>
          <dgm:resizeHandles val="exact"/>
        </dgm:presLayoutVars>
      </dgm:prSet>
      <dgm:spPr/>
    </dgm:pt>
    <dgm:pt modelId="{87005168-1551-402E-B6BB-EA5B55BA0F00}" type="pres">
      <dgm:prSet presAssocID="{F1C3A2F8-CB02-4572-AC7F-632B69885CFF}" presName="circ1" presStyleLbl="vennNode1" presStyleIdx="0" presStyleCnt="3"/>
      <dgm:spPr/>
    </dgm:pt>
    <dgm:pt modelId="{29E9C8DD-1BDE-412D-A582-0F2438617127}" type="pres">
      <dgm:prSet presAssocID="{F1C3A2F8-CB02-4572-AC7F-632B69885C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6FB290-DDFC-44B0-8BE1-E0FB21475CF5}" type="pres">
      <dgm:prSet presAssocID="{F78569B1-9F06-426B-B9D3-0A7944773EFE}" presName="circ2" presStyleLbl="vennNode1" presStyleIdx="1" presStyleCnt="3" custLinFactNeighborX="2320" custLinFactNeighborY="9665"/>
      <dgm:spPr/>
    </dgm:pt>
    <dgm:pt modelId="{C311BA05-13EF-4BA7-B6DC-96239A3B9FA8}" type="pres">
      <dgm:prSet presAssocID="{F78569B1-9F06-426B-B9D3-0A7944773E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F250B1-AAB4-4F81-A19E-B887B984B32A}" type="pres">
      <dgm:prSet presAssocID="{C1CAD675-BA1B-42A9-8DE2-50A33816AB57}" presName="circ3" presStyleLbl="vennNode1" presStyleIdx="2" presStyleCnt="3"/>
      <dgm:spPr/>
    </dgm:pt>
    <dgm:pt modelId="{73608315-A7F5-42FF-B381-DE91DD1EBA1C}" type="pres">
      <dgm:prSet presAssocID="{C1CAD675-BA1B-42A9-8DE2-50A33816AB5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088FF28-381C-41DE-B0E4-8708A2C0E7EC}" type="presOf" srcId="{64C577D7-917D-4E2A-91CF-93305D9DD1F2}" destId="{A750F34B-2CFF-429E-BA0A-C1F66024577D}" srcOrd="0" destOrd="0" presId="urn:microsoft.com/office/officeart/2005/8/layout/venn1"/>
    <dgm:cxn modelId="{339F9C2D-BD80-43C4-ADF7-3BA177BE1662}" type="presOf" srcId="{F78569B1-9F06-426B-B9D3-0A7944773EFE}" destId="{C311BA05-13EF-4BA7-B6DC-96239A3B9FA8}" srcOrd="1" destOrd="0" presId="urn:microsoft.com/office/officeart/2005/8/layout/venn1"/>
    <dgm:cxn modelId="{13AFFE36-02F1-4838-92CF-9CA458545C7E}" type="presOf" srcId="{C1CAD675-BA1B-42A9-8DE2-50A33816AB57}" destId="{63F250B1-AAB4-4F81-A19E-B887B984B32A}" srcOrd="0" destOrd="0" presId="urn:microsoft.com/office/officeart/2005/8/layout/venn1"/>
    <dgm:cxn modelId="{5800C371-3570-47E2-9A91-1C41FFA1B263}" srcId="{64C577D7-917D-4E2A-91CF-93305D9DD1F2}" destId="{C1CAD675-BA1B-42A9-8DE2-50A33816AB57}" srcOrd="2" destOrd="0" parTransId="{9E17B6C1-609E-4046-8E33-94D8002D7AB8}" sibTransId="{3E6B61C1-F66E-4441-BF09-F74E8CD21C9E}"/>
    <dgm:cxn modelId="{E669A979-7893-4BA6-AA3D-9B848785221A}" type="presOf" srcId="{F78569B1-9F06-426B-B9D3-0A7944773EFE}" destId="{9E6FB290-DDFC-44B0-8BE1-E0FB21475CF5}" srcOrd="0" destOrd="0" presId="urn:microsoft.com/office/officeart/2005/8/layout/venn1"/>
    <dgm:cxn modelId="{C38CAA59-6C9A-4882-A9C6-FDF2957A2A58}" srcId="{64C577D7-917D-4E2A-91CF-93305D9DD1F2}" destId="{F1C3A2F8-CB02-4572-AC7F-632B69885CFF}" srcOrd="0" destOrd="0" parTransId="{14480DDA-E128-480E-B48D-00B46E2DFD9F}" sibTransId="{DC59FCFE-B37E-4C79-BF11-09DF108EF8BC}"/>
    <dgm:cxn modelId="{E5D5CE9F-420E-4461-BDE8-21E8D0C85CA5}" type="presOf" srcId="{F1C3A2F8-CB02-4572-AC7F-632B69885CFF}" destId="{29E9C8DD-1BDE-412D-A582-0F2438617127}" srcOrd="1" destOrd="0" presId="urn:microsoft.com/office/officeart/2005/8/layout/venn1"/>
    <dgm:cxn modelId="{11C5F7A5-FD74-49E6-9D74-C1E5DA24B858}" srcId="{64C577D7-917D-4E2A-91CF-93305D9DD1F2}" destId="{F78569B1-9F06-426B-B9D3-0A7944773EFE}" srcOrd="1" destOrd="0" parTransId="{2C51D854-E69E-4441-8FA8-9E5D0D51210A}" sibTransId="{081F4572-C9A2-4421-8553-8A351CD69EF3}"/>
    <dgm:cxn modelId="{A8A10CC1-A20B-4888-A89B-6B373B4BBBA7}" type="presOf" srcId="{C1CAD675-BA1B-42A9-8DE2-50A33816AB57}" destId="{73608315-A7F5-42FF-B381-DE91DD1EBA1C}" srcOrd="1" destOrd="0" presId="urn:microsoft.com/office/officeart/2005/8/layout/venn1"/>
    <dgm:cxn modelId="{7DB0AEEC-B516-46BD-BD7A-EDFED5B57C71}" type="presOf" srcId="{F1C3A2F8-CB02-4572-AC7F-632B69885CFF}" destId="{87005168-1551-402E-B6BB-EA5B55BA0F00}" srcOrd="0" destOrd="0" presId="urn:microsoft.com/office/officeart/2005/8/layout/venn1"/>
    <dgm:cxn modelId="{52A228A5-E677-4F2C-A33C-5A94E57E6732}" type="presParOf" srcId="{A750F34B-2CFF-429E-BA0A-C1F66024577D}" destId="{87005168-1551-402E-B6BB-EA5B55BA0F00}" srcOrd="0" destOrd="0" presId="urn:microsoft.com/office/officeart/2005/8/layout/venn1"/>
    <dgm:cxn modelId="{7A8F5F19-72D6-40F8-9C55-42DBF002668D}" type="presParOf" srcId="{A750F34B-2CFF-429E-BA0A-C1F66024577D}" destId="{29E9C8DD-1BDE-412D-A582-0F2438617127}" srcOrd="1" destOrd="0" presId="urn:microsoft.com/office/officeart/2005/8/layout/venn1"/>
    <dgm:cxn modelId="{5F148E30-B683-4412-85B6-8952FB80AEF2}" type="presParOf" srcId="{A750F34B-2CFF-429E-BA0A-C1F66024577D}" destId="{9E6FB290-DDFC-44B0-8BE1-E0FB21475CF5}" srcOrd="2" destOrd="0" presId="urn:microsoft.com/office/officeart/2005/8/layout/venn1"/>
    <dgm:cxn modelId="{40180839-CE18-43E8-A797-6692FDE1C583}" type="presParOf" srcId="{A750F34B-2CFF-429E-BA0A-C1F66024577D}" destId="{C311BA05-13EF-4BA7-B6DC-96239A3B9FA8}" srcOrd="3" destOrd="0" presId="urn:microsoft.com/office/officeart/2005/8/layout/venn1"/>
    <dgm:cxn modelId="{B0B9E8E8-0C27-4018-9EA9-9AD818CE5354}" type="presParOf" srcId="{A750F34B-2CFF-429E-BA0A-C1F66024577D}" destId="{63F250B1-AAB4-4F81-A19E-B887B984B32A}" srcOrd="4" destOrd="0" presId="urn:microsoft.com/office/officeart/2005/8/layout/venn1"/>
    <dgm:cxn modelId="{4368E308-997D-4037-9473-932FB2FD33F2}" type="presParOf" srcId="{A750F34B-2CFF-429E-BA0A-C1F66024577D}" destId="{73608315-A7F5-42FF-B381-DE91DD1EBA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3BF282-3EA2-4CBC-9C32-07F645408D8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7C602D-A874-4590-86A3-76718B68F47F}">
      <dgm:prSet phldrT="[Text]"/>
      <dgm:spPr/>
      <dgm:t>
        <a:bodyPr/>
        <a:lstStyle/>
        <a:p>
          <a:r>
            <a:rPr lang="en-US" dirty="0"/>
            <a:t>Desire</a:t>
          </a:r>
        </a:p>
      </dgm:t>
    </dgm:pt>
    <dgm:pt modelId="{C61E7DDD-87E1-44AC-8678-5A3AA02B75FB}" type="parTrans" cxnId="{0DE37E0E-3812-4894-9945-A0C62EF288C1}">
      <dgm:prSet/>
      <dgm:spPr/>
      <dgm:t>
        <a:bodyPr/>
        <a:lstStyle/>
        <a:p>
          <a:endParaRPr lang="en-US"/>
        </a:p>
      </dgm:t>
    </dgm:pt>
    <dgm:pt modelId="{9CA6797E-BE51-4BB7-9A83-88BDB78CE6F9}" type="sibTrans" cxnId="{0DE37E0E-3812-4894-9945-A0C62EF288C1}">
      <dgm:prSet/>
      <dgm:spPr/>
      <dgm:t>
        <a:bodyPr/>
        <a:lstStyle/>
        <a:p>
          <a:endParaRPr lang="en-US"/>
        </a:p>
      </dgm:t>
    </dgm:pt>
    <dgm:pt modelId="{165516D5-184A-4998-AA8F-810388202038}">
      <dgm:prSet phldrT="[Text]"/>
      <dgm:spPr/>
      <dgm:t>
        <a:bodyPr/>
        <a:lstStyle/>
        <a:p>
          <a:r>
            <a:rPr lang="en-US" dirty="0"/>
            <a:t>Rise</a:t>
          </a:r>
        </a:p>
      </dgm:t>
    </dgm:pt>
    <dgm:pt modelId="{A7E53ED0-7D0B-4400-91FA-148456653CE6}" type="parTrans" cxnId="{3DEF8B16-4BFD-4246-9EE4-961AB480FFDC}">
      <dgm:prSet/>
      <dgm:spPr/>
      <dgm:t>
        <a:bodyPr/>
        <a:lstStyle/>
        <a:p>
          <a:endParaRPr lang="en-US"/>
        </a:p>
      </dgm:t>
    </dgm:pt>
    <dgm:pt modelId="{9C92BBA5-2AA9-4071-848F-A7984CF098FE}" type="sibTrans" cxnId="{3DEF8B16-4BFD-4246-9EE4-961AB480FFDC}">
      <dgm:prSet/>
      <dgm:spPr/>
      <dgm:t>
        <a:bodyPr/>
        <a:lstStyle/>
        <a:p>
          <a:endParaRPr lang="en-US"/>
        </a:p>
      </dgm:t>
    </dgm:pt>
    <dgm:pt modelId="{DC2A4231-21DB-46C2-96E9-D4D2E896E078}">
      <dgm:prSet phldrT="[Text]"/>
      <dgm:spPr/>
      <dgm:t>
        <a:bodyPr/>
        <a:lstStyle/>
        <a:p>
          <a:r>
            <a:rPr lang="en-US" dirty="0"/>
            <a:t>Reside</a:t>
          </a:r>
        </a:p>
      </dgm:t>
    </dgm:pt>
    <dgm:pt modelId="{237898C3-CE79-49B1-AA0F-3B7AF0ABCA60}" type="parTrans" cxnId="{023DDE18-CE68-469D-AEBB-A7EF5B5B435B}">
      <dgm:prSet/>
      <dgm:spPr/>
      <dgm:t>
        <a:bodyPr/>
        <a:lstStyle/>
        <a:p>
          <a:endParaRPr lang="en-US"/>
        </a:p>
      </dgm:t>
    </dgm:pt>
    <dgm:pt modelId="{C8A0B462-A4EE-44DE-9781-51A460F762B5}" type="sibTrans" cxnId="{023DDE18-CE68-469D-AEBB-A7EF5B5B435B}">
      <dgm:prSet/>
      <dgm:spPr/>
      <dgm:t>
        <a:bodyPr/>
        <a:lstStyle/>
        <a:p>
          <a:endParaRPr lang="en-US"/>
        </a:p>
      </dgm:t>
    </dgm:pt>
    <dgm:pt modelId="{60CE96C6-802C-4395-B9D8-FB59F2DFD8F5}">
      <dgm:prSet phldrT="[Text]"/>
      <dgm:spPr/>
      <dgm:t>
        <a:bodyPr/>
        <a:lstStyle/>
        <a:p>
          <a:r>
            <a:rPr lang="en-US" i="1" dirty="0">
              <a:solidFill>
                <a:srgbClr val="FF0000"/>
              </a:solidFill>
            </a:rPr>
            <a:t>Other</a:t>
          </a:r>
        </a:p>
      </dgm:t>
    </dgm:pt>
    <dgm:pt modelId="{684B7C8E-B12D-49D5-8AD7-14B22325D25F}" type="parTrans" cxnId="{AC960849-D26C-4DC4-9AD8-424D80CB5C8D}">
      <dgm:prSet/>
      <dgm:spPr/>
      <dgm:t>
        <a:bodyPr/>
        <a:lstStyle/>
        <a:p>
          <a:endParaRPr lang="en-US"/>
        </a:p>
      </dgm:t>
    </dgm:pt>
    <dgm:pt modelId="{C284DD1D-FBD4-4E78-B2CE-454A413A708F}" type="sibTrans" cxnId="{AC960849-D26C-4DC4-9AD8-424D80CB5C8D}">
      <dgm:prSet/>
      <dgm:spPr/>
      <dgm:t>
        <a:bodyPr/>
        <a:lstStyle/>
        <a:p>
          <a:endParaRPr lang="en-US"/>
        </a:p>
      </dgm:t>
    </dgm:pt>
    <dgm:pt modelId="{E95447ED-46F2-4B24-8E22-C1250869510E}" type="pres">
      <dgm:prSet presAssocID="{EA3BF282-3EA2-4CBC-9C32-07F645408D8A}" presName="rootnode" presStyleCnt="0">
        <dgm:presLayoutVars>
          <dgm:chMax/>
          <dgm:chPref/>
          <dgm:dir/>
          <dgm:animLvl val="lvl"/>
        </dgm:presLayoutVars>
      </dgm:prSet>
      <dgm:spPr/>
    </dgm:pt>
    <dgm:pt modelId="{ED3E76C7-9E30-466E-8052-62760E3A3134}" type="pres">
      <dgm:prSet presAssocID="{B97C602D-A874-4590-86A3-76718B68F47F}" presName="composite" presStyleCnt="0"/>
      <dgm:spPr/>
    </dgm:pt>
    <dgm:pt modelId="{C72AEC87-163C-4E10-9B43-2361132A9BD6}" type="pres">
      <dgm:prSet presAssocID="{B97C602D-A874-4590-86A3-76718B68F47F}" presName="LShape" presStyleLbl="alignNode1" presStyleIdx="0" presStyleCnt="7"/>
      <dgm:spPr/>
    </dgm:pt>
    <dgm:pt modelId="{ADBDF922-093E-454C-A749-CC58DDDBDAA5}" type="pres">
      <dgm:prSet presAssocID="{B97C602D-A874-4590-86A3-76718B68F47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D2EB986-2F5C-475A-90CA-81B7C19581E3}" type="pres">
      <dgm:prSet presAssocID="{B97C602D-A874-4590-86A3-76718B68F47F}" presName="Triangle" presStyleLbl="alignNode1" presStyleIdx="1" presStyleCnt="7"/>
      <dgm:spPr/>
    </dgm:pt>
    <dgm:pt modelId="{D2FCF3F8-1F8B-4EA6-AB49-B0999FB06E46}" type="pres">
      <dgm:prSet presAssocID="{9CA6797E-BE51-4BB7-9A83-88BDB78CE6F9}" presName="sibTrans" presStyleCnt="0"/>
      <dgm:spPr/>
    </dgm:pt>
    <dgm:pt modelId="{5E6E2E2B-51FD-43C1-A918-402C853C019D}" type="pres">
      <dgm:prSet presAssocID="{9CA6797E-BE51-4BB7-9A83-88BDB78CE6F9}" presName="space" presStyleCnt="0"/>
      <dgm:spPr/>
    </dgm:pt>
    <dgm:pt modelId="{C200AE2E-2711-4771-997F-FCFE35F84AB3}" type="pres">
      <dgm:prSet presAssocID="{165516D5-184A-4998-AA8F-810388202038}" presName="composite" presStyleCnt="0"/>
      <dgm:spPr/>
    </dgm:pt>
    <dgm:pt modelId="{ADA544BB-4F8A-4D9A-B3F2-9E360A46CC02}" type="pres">
      <dgm:prSet presAssocID="{165516D5-184A-4998-AA8F-810388202038}" presName="LShape" presStyleLbl="alignNode1" presStyleIdx="2" presStyleCnt="7"/>
      <dgm:spPr/>
    </dgm:pt>
    <dgm:pt modelId="{0512422D-17C6-4337-BB05-03289E80D1C2}" type="pres">
      <dgm:prSet presAssocID="{165516D5-184A-4998-AA8F-81038820203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2CE2E59-BD85-4A0C-87BE-2FD7AEF9D69D}" type="pres">
      <dgm:prSet presAssocID="{165516D5-184A-4998-AA8F-810388202038}" presName="Triangle" presStyleLbl="alignNode1" presStyleIdx="3" presStyleCnt="7"/>
      <dgm:spPr/>
    </dgm:pt>
    <dgm:pt modelId="{F7ABB340-16FC-4EA0-9DC0-64511EF8C6D4}" type="pres">
      <dgm:prSet presAssocID="{9C92BBA5-2AA9-4071-848F-A7984CF098FE}" presName="sibTrans" presStyleCnt="0"/>
      <dgm:spPr/>
    </dgm:pt>
    <dgm:pt modelId="{830DC74A-9E46-4737-B3D6-C07F694FE733}" type="pres">
      <dgm:prSet presAssocID="{9C92BBA5-2AA9-4071-848F-A7984CF098FE}" presName="space" presStyleCnt="0"/>
      <dgm:spPr/>
    </dgm:pt>
    <dgm:pt modelId="{7B9DEE0A-5A71-49A1-B0BB-D53D6B154D98}" type="pres">
      <dgm:prSet presAssocID="{DC2A4231-21DB-46C2-96E9-D4D2E896E078}" presName="composite" presStyleCnt="0"/>
      <dgm:spPr/>
    </dgm:pt>
    <dgm:pt modelId="{6929A833-8920-411E-8546-27C80E79EB3E}" type="pres">
      <dgm:prSet presAssocID="{DC2A4231-21DB-46C2-96E9-D4D2E896E078}" presName="LShape" presStyleLbl="alignNode1" presStyleIdx="4" presStyleCnt="7"/>
      <dgm:spPr/>
    </dgm:pt>
    <dgm:pt modelId="{955ECB1E-41A9-40E6-9C16-DD3A1F1CA5B3}" type="pres">
      <dgm:prSet presAssocID="{DC2A4231-21DB-46C2-96E9-D4D2E896E07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21EA273-4339-4CD3-9B5E-BD40FC92D9DA}" type="pres">
      <dgm:prSet presAssocID="{DC2A4231-21DB-46C2-96E9-D4D2E896E078}" presName="Triangle" presStyleLbl="alignNode1" presStyleIdx="5" presStyleCnt="7"/>
      <dgm:spPr/>
    </dgm:pt>
    <dgm:pt modelId="{3AB1E8FD-9E62-44C1-80B4-EAB696BABE15}" type="pres">
      <dgm:prSet presAssocID="{C8A0B462-A4EE-44DE-9781-51A460F762B5}" presName="sibTrans" presStyleCnt="0"/>
      <dgm:spPr/>
    </dgm:pt>
    <dgm:pt modelId="{FA2FCBD7-C3E9-4ABF-A939-E89B25996ECE}" type="pres">
      <dgm:prSet presAssocID="{C8A0B462-A4EE-44DE-9781-51A460F762B5}" presName="space" presStyleCnt="0"/>
      <dgm:spPr/>
    </dgm:pt>
    <dgm:pt modelId="{D1C32D82-0504-427F-AA1C-9B74D0D1FE78}" type="pres">
      <dgm:prSet presAssocID="{60CE96C6-802C-4395-B9D8-FB59F2DFD8F5}" presName="composite" presStyleCnt="0"/>
      <dgm:spPr/>
    </dgm:pt>
    <dgm:pt modelId="{04157290-56C0-406E-A905-CEEF52C02287}" type="pres">
      <dgm:prSet presAssocID="{60CE96C6-802C-4395-B9D8-FB59F2DFD8F5}" presName="LShape" presStyleLbl="alignNode1" presStyleIdx="6" presStyleCnt="7"/>
      <dgm:spPr/>
    </dgm:pt>
    <dgm:pt modelId="{C4450A78-2692-4C23-991F-978743AD4ACA}" type="pres">
      <dgm:prSet presAssocID="{60CE96C6-802C-4395-B9D8-FB59F2DFD8F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631808-F67A-4BCC-9664-7BAEFE0BDECE}" type="presOf" srcId="{DC2A4231-21DB-46C2-96E9-D4D2E896E078}" destId="{955ECB1E-41A9-40E6-9C16-DD3A1F1CA5B3}" srcOrd="0" destOrd="0" presId="urn:microsoft.com/office/officeart/2009/3/layout/StepUpProcess"/>
    <dgm:cxn modelId="{0DE37E0E-3812-4894-9945-A0C62EF288C1}" srcId="{EA3BF282-3EA2-4CBC-9C32-07F645408D8A}" destId="{B97C602D-A874-4590-86A3-76718B68F47F}" srcOrd="0" destOrd="0" parTransId="{C61E7DDD-87E1-44AC-8678-5A3AA02B75FB}" sibTransId="{9CA6797E-BE51-4BB7-9A83-88BDB78CE6F9}"/>
    <dgm:cxn modelId="{3DEF8B16-4BFD-4246-9EE4-961AB480FFDC}" srcId="{EA3BF282-3EA2-4CBC-9C32-07F645408D8A}" destId="{165516D5-184A-4998-AA8F-810388202038}" srcOrd="1" destOrd="0" parTransId="{A7E53ED0-7D0B-4400-91FA-148456653CE6}" sibTransId="{9C92BBA5-2AA9-4071-848F-A7984CF098FE}"/>
    <dgm:cxn modelId="{023DDE18-CE68-469D-AEBB-A7EF5B5B435B}" srcId="{EA3BF282-3EA2-4CBC-9C32-07F645408D8A}" destId="{DC2A4231-21DB-46C2-96E9-D4D2E896E078}" srcOrd="2" destOrd="0" parTransId="{237898C3-CE79-49B1-AA0F-3B7AF0ABCA60}" sibTransId="{C8A0B462-A4EE-44DE-9781-51A460F762B5}"/>
    <dgm:cxn modelId="{AC960849-D26C-4DC4-9AD8-424D80CB5C8D}" srcId="{EA3BF282-3EA2-4CBC-9C32-07F645408D8A}" destId="{60CE96C6-802C-4395-B9D8-FB59F2DFD8F5}" srcOrd="3" destOrd="0" parTransId="{684B7C8E-B12D-49D5-8AD7-14B22325D25F}" sibTransId="{C284DD1D-FBD4-4E78-B2CE-454A413A708F}"/>
    <dgm:cxn modelId="{6751B07C-2467-4EDF-9064-5D83A722A794}" type="presOf" srcId="{EA3BF282-3EA2-4CBC-9C32-07F645408D8A}" destId="{E95447ED-46F2-4B24-8E22-C1250869510E}" srcOrd="0" destOrd="0" presId="urn:microsoft.com/office/officeart/2009/3/layout/StepUpProcess"/>
    <dgm:cxn modelId="{489540BC-60A5-4BDC-9B25-115B5A78D9E1}" type="presOf" srcId="{B97C602D-A874-4590-86A3-76718B68F47F}" destId="{ADBDF922-093E-454C-A749-CC58DDDBDAA5}" srcOrd="0" destOrd="0" presId="urn:microsoft.com/office/officeart/2009/3/layout/StepUpProcess"/>
    <dgm:cxn modelId="{3CD38DD7-B093-4A74-91E4-B50852643041}" type="presOf" srcId="{60CE96C6-802C-4395-B9D8-FB59F2DFD8F5}" destId="{C4450A78-2692-4C23-991F-978743AD4ACA}" srcOrd="0" destOrd="0" presId="urn:microsoft.com/office/officeart/2009/3/layout/StepUpProcess"/>
    <dgm:cxn modelId="{11C0CFE9-8AF2-4C5C-AEED-5F96AFC96B04}" type="presOf" srcId="{165516D5-184A-4998-AA8F-810388202038}" destId="{0512422D-17C6-4337-BB05-03289E80D1C2}" srcOrd="0" destOrd="0" presId="urn:microsoft.com/office/officeart/2009/3/layout/StepUpProcess"/>
    <dgm:cxn modelId="{50B305FD-2758-4409-A7AD-A2BD2C8CB936}" type="presParOf" srcId="{E95447ED-46F2-4B24-8E22-C1250869510E}" destId="{ED3E76C7-9E30-466E-8052-62760E3A3134}" srcOrd="0" destOrd="0" presId="urn:microsoft.com/office/officeart/2009/3/layout/StepUpProcess"/>
    <dgm:cxn modelId="{2E453528-6441-4860-A159-875E8CDE04EA}" type="presParOf" srcId="{ED3E76C7-9E30-466E-8052-62760E3A3134}" destId="{C72AEC87-163C-4E10-9B43-2361132A9BD6}" srcOrd="0" destOrd="0" presId="urn:microsoft.com/office/officeart/2009/3/layout/StepUpProcess"/>
    <dgm:cxn modelId="{A81AF2C9-6F6C-4CCE-A0AC-650953E9FEAD}" type="presParOf" srcId="{ED3E76C7-9E30-466E-8052-62760E3A3134}" destId="{ADBDF922-093E-454C-A749-CC58DDDBDAA5}" srcOrd="1" destOrd="0" presId="urn:microsoft.com/office/officeart/2009/3/layout/StepUpProcess"/>
    <dgm:cxn modelId="{7209CEE3-84BD-4DCF-A288-B418CB7BC03F}" type="presParOf" srcId="{ED3E76C7-9E30-466E-8052-62760E3A3134}" destId="{0D2EB986-2F5C-475A-90CA-81B7C19581E3}" srcOrd="2" destOrd="0" presId="urn:microsoft.com/office/officeart/2009/3/layout/StepUpProcess"/>
    <dgm:cxn modelId="{34E0E2B6-AE0E-46AE-ABF1-07B0B0C162A8}" type="presParOf" srcId="{E95447ED-46F2-4B24-8E22-C1250869510E}" destId="{D2FCF3F8-1F8B-4EA6-AB49-B0999FB06E46}" srcOrd="1" destOrd="0" presId="urn:microsoft.com/office/officeart/2009/3/layout/StepUpProcess"/>
    <dgm:cxn modelId="{2C69CC01-DBF9-436B-875F-62787D68A859}" type="presParOf" srcId="{D2FCF3F8-1F8B-4EA6-AB49-B0999FB06E46}" destId="{5E6E2E2B-51FD-43C1-A918-402C853C019D}" srcOrd="0" destOrd="0" presId="urn:microsoft.com/office/officeart/2009/3/layout/StepUpProcess"/>
    <dgm:cxn modelId="{4453AD9A-1723-4846-9230-BA4F19738DFA}" type="presParOf" srcId="{E95447ED-46F2-4B24-8E22-C1250869510E}" destId="{C200AE2E-2711-4771-997F-FCFE35F84AB3}" srcOrd="2" destOrd="0" presId="urn:microsoft.com/office/officeart/2009/3/layout/StepUpProcess"/>
    <dgm:cxn modelId="{4E0E892A-4E80-443A-8BA7-58F7942A6CC0}" type="presParOf" srcId="{C200AE2E-2711-4771-997F-FCFE35F84AB3}" destId="{ADA544BB-4F8A-4D9A-B3F2-9E360A46CC02}" srcOrd="0" destOrd="0" presId="urn:microsoft.com/office/officeart/2009/3/layout/StepUpProcess"/>
    <dgm:cxn modelId="{F3D37423-3E11-4D77-8A90-9AD923BE6946}" type="presParOf" srcId="{C200AE2E-2711-4771-997F-FCFE35F84AB3}" destId="{0512422D-17C6-4337-BB05-03289E80D1C2}" srcOrd="1" destOrd="0" presId="urn:microsoft.com/office/officeart/2009/3/layout/StepUpProcess"/>
    <dgm:cxn modelId="{C9CFC5C1-28BA-4F9E-8425-66C0A47F47BA}" type="presParOf" srcId="{C200AE2E-2711-4771-997F-FCFE35F84AB3}" destId="{62CE2E59-BD85-4A0C-87BE-2FD7AEF9D69D}" srcOrd="2" destOrd="0" presId="urn:microsoft.com/office/officeart/2009/3/layout/StepUpProcess"/>
    <dgm:cxn modelId="{2FAB902D-4974-4141-91E3-0E31FEE953D1}" type="presParOf" srcId="{E95447ED-46F2-4B24-8E22-C1250869510E}" destId="{F7ABB340-16FC-4EA0-9DC0-64511EF8C6D4}" srcOrd="3" destOrd="0" presId="urn:microsoft.com/office/officeart/2009/3/layout/StepUpProcess"/>
    <dgm:cxn modelId="{D91D3C74-8B6B-47C1-8092-1BBC416BDB5C}" type="presParOf" srcId="{F7ABB340-16FC-4EA0-9DC0-64511EF8C6D4}" destId="{830DC74A-9E46-4737-B3D6-C07F694FE733}" srcOrd="0" destOrd="0" presId="urn:microsoft.com/office/officeart/2009/3/layout/StepUpProcess"/>
    <dgm:cxn modelId="{9A5A7208-1341-4CCF-AC14-66B14E0E4DD3}" type="presParOf" srcId="{E95447ED-46F2-4B24-8E22-C1250869510E}" destId="{7B9DEE0A-5A71-49A1-B0BB-D53D6B154D98}" srcOrd="4" destOrd="0" presId="urn:microsoft.com/office/officeart/2009/3/layout/StepUpProcess"/>
    <dgm:cxn modelId="{C28AFFD3-90C1-4E1F-B251-D10AEA092386}" type="presParOf" srcId="{7B9DEE0A-5A71-49A1-B0BB-D53D6B154D98}" destId="{6929A833-8920-411E-8546-27C80E79EB3E}" srcOrd="0" destOrd="0" presId="urn:microsoft.com/office/officeart/2009/3/layout/StepUpProcess"/>
    <dgm:cxn modelId="{E8390E50-1554-43F7-A05B-EF6385E8B7A5}" type="presParOf" srcId="{7B9DEE0A-5A71-49A1-B0BB-D53D6B154D98}" destId="{955ECB1E-41A9-40E6-9C16-DD3A1F1CA5B3}" srcOrd="1" destOrd="0" presId="urn:microsoft.com/office/officeart/2009/3/layout/StepUpProcess"/>
    <dgm:cxn modelId="{4EA19DB4-0570-4062-A223-E5C2784F06FB}" type="presParOf" srcId="{7B9DEE0A-5A71-49A1-B0BB-D53D6B154D98}" destId="{621EA273-4339-4CD3-9B5E-BD40FC92D9DA}" srcOrd="2" destOrd="0" presId="urn:microsoft.com/office/officeart/2009/3/layout/StepUpProcess"/>
    <dgm:cxn modelId="{C2FD8E85-31B1-439D-B7B3-385B27362300}" type="presParOf" srcId="{E95447ED-46F2-4B24-8E22-C1250869510E}" destId="{3AB1E8FD-9E62-44C1-80B4-EAB696BABE15}" srcOrd="5" destOrd="0" presId="urn:microsoft.com/office/officeart/2009/3/layout/StepUpProcess"/>
    <dgm:cxn modelId="{1754DA4B-AB6C-4DFD-A5C6-BDB5EDFC92BF}" type="presParOf" srcId="{3AB1E8FD-9E62-44C1-80B4-EAB696BABE15}" destId="{FA2FCBD7-C3E9-4ABF-A939-E89B25996ECE}" srcOrd="0" destOrd="0" presId="urn:microsoft.com/office/officeart/2009/3/layout/StepUpProcess"/>
    <dgm:cxn modelId="{050FC436-9AB8-429F-9C51-1D3EB686B9F7}" type="presParOf" srcId="{E95447ED-46F2-4B24-8E22-C1250869510E}" destId="{D1C32D82-0504-427F-AA1C-9B74D0D1FE78}" srcOrd="6" destOrd="0" presId="urn:microsoft.com/office/officeart/2009/3/layout/StepUpProcess"/>
    <dgm:cxn modelId="{5CF414E9-493B-4A40-9600-25AD209B3AC9}" type="presParOf" srcId="{D1C32D82-0504-427F-AA1C-9B74D0D1FE78}" destId="{04157290-56C0-406E-A905-CEEF52C02287}" srcOrd="0" destOrd="0" presId="urn:microsoft.com/office/officeart/2009/3/layout/StepUpProcess"/>
    <dgm:cxn modelId="{C61D726C-6733-47BE-B218-B5D9A4AC78BE}" type="presParOf" srcId="{D1C32D82-0504-427F-AA1C-9B74D0D1FE78}" destId="{C4450A78-2692-4C23-991F-978743AD4A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1EB4F3-D392-4823-8630-159F744F629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AB8B7-7DFC-4B8E-8F20-4A0E061DF0AF}">
      <dgm:prSet phldrT="[Text]"/>
      <dgm:spPr/>
      <dgm:t>
        <a:bodyPr/>
        <a:lstStyle/>
        <a:p>
          <a:r>
            <a:rPr lang="en-US" dirty="0"/>
            <a:t>September</a:t>
          </a:r>
        </a:p>
      </dgm:t>
    </dgm:pt>
    <dgm:pt modelId="{F4D1D47E-B54D-4981-9E91-447F3C77304D}" type="parTrans" cxnId="{E9C85B08-415C-43D5-8073-655B4C14E699}">
      <dgm:prSet/>
      <dgm:spPr/>
      <dgm:t>
        <a:bodyPr/>
        <a:lstStyle/>
        <a:p>
          <a:endParaRPr lang="en-US"/>
        </a:p>
      </dgm:t>
    </dgm:pt>
    <dgm:pt modelId="{057B1D4D-AAEE-4EBC-B56D-1616D4E43039}" type="sibTrans" cxnId="{E9C85B08-415C-43D5-8073-655B4C14E699}">
      <dgm:prSet/>
      <dgm:spPr/>
      <dgm:t>
        <a:bodyPr/>
        <a:lstStyle/>
        <a:p>
          <a:endParaRPr lang="en-US"/>
        </a:p>
      </dgm:t>
    </dgm:pt>
    <dgm:pt modelId="{B501AEE9-F8B1-4ABB-B73C-70CB2C6C1696}">
      <dgm:prSet phldrT="[Text]"/>
      <dgm:spPr/>
      <dgm:t>
        <a:bodyPr/>
        <a:lstStyle/>
        <a:p>
          <a:r>
            <a:rPr lang="en-US" dirty="0"/>
            <a:t>Cabinet &amp; Deans</a:t>
          </a:r>
        </a:p>
      </dgm:t>
    </dgm:pt>
    <dgm:pt modelId="{03A7D69B-C1BA-4976-BB82-26C8B6707F52}" type="parTrans" cxnId="{2EB6D555-AA80-4FFA-B867-29B01FF95DEA}">
      <dgm:prSet/>
      <dgm:spPr/>
      <dgm:t>
        <a:bodyPr/>
        <a:lstStyle/>
        <a:p>
          <a:endParaRPr lang="en-US"/>
        </a:p>
      </dgm:t>
    </dgm:pt>
    <dgm:pt modelId="{BACA0F5C-B746-4022-BE0F-63E9906F0A3A}" type="sibTrans" cxnId="{2EB6D555-AA80-4FFA-B867-29B01FF95DEA}">
      <dgm:prSet/>
      <dgm:spPr/>
      <dgm:t>
        <a:bodyPr/>
        <a:lstStyle/>
        <a:p>
          <a:endParaRPr lang="en-US"/>
        </a:p>
      </dgm:t>
    </dgm:pt>
    <dgm:pt modelId="{A576061B-7BB6-41A1-B272-AC382051CE45}">
      <dgm:prSet phldrT="[Text]"/>
      <dgm:spPr/>
      <dgm:t>
        <a:bodyPr/>
        <a:lstStyle/>
        <a:p>
          <a:r>
            <a:rPr lang="en-US" dirty="0"/>
            <a:t>Core Competency Continues </a:t>
          </a:r>
        </a:p>
      </dgm:t>
    </dgm:pt>
    <dgm:pt modelId="{CCC0F162-AEB8-4FD1-A15F-556A08146EFA}" type="parTrans" cxnId="{990373BC-2F8C-4F2B-9A3E-B91F412A84F4}">
      <dgm:prSet/>
      <dgm:spPr/>
      <dgm:t>
        <a:bodyPr/>
        <a:lstStyle/>
        <a:p>
          <a:endParaRPr lang="en-US"/>
        </a:p>
      </dgm:t>
    </dgm:pt>
    <dgm:pt modelId="{404AC981-B76E-4201-904E-DC4BDC46F1D6}" type="sibTrans" cxnId="{990373BC-2F8C-4F2B-9A3E-B91F412A84F4}">
      <dgm:prSet/>
      <dgm:spPr/>
      <dgm:t>
        <a:bodyPr/>
        <a:lstStyle/>
        <a:p>
          <a:endParaRPr lang="en-US"/>
        </a:p>
      </dgm:t>
    </dgm:pt>
    <dgm:pt modelId="{DD73BEFB-20B2-42D0-A4D9-1A8771DDC2D0}">
      <dgm:prSet phldrT="[Text]"/>
      <dgm:spPr/>
      <dgm:t>
        <a:bodyPr/>
        <a:lstStyle/>
        <a:p>
          <a:r>
            <a:rPr lang="en-US" dirty="0"/>
            <a:t>November</a:t>
          </a:r>
        </a:p>
      </dgm:t>
    </dgm:pt>
    <dgm:pt modelId="{B5C3B879-6C65-41E3-9B02-DB60C45D0566}" type="parTrans" cxnId="{1694DDB0-1DBE-4DF2-9E6E-85325E5F555B}">
      <dgm:prSet/>
      <dgm:spPr/>
      <dgm:t>
        <a:bodyPr/>
        <a:lstStyle/>
        <a:p>
          <a:endParaRPr lang="en-US"/>
        </a:p>
      </dgm:t>
    </dgm:pt>
    <dgm:pt modelId="{E968AAD1-0A37-46D8-994C-F85E83DA997B}" type="sibTrans" cxnId="{1694DDB0-1DBE-4DF2-9E6E-85325E5F555B}">
      <dgm:prSet/>
      <dgm:spPr/>
      <dgm:t>
        <a:bodyPr/>
        <a:lstStyle/>
        <a:p>
          <a:endParaRPr lang="en-US"/>
        </a:p>
      </dgm:t>
    </dgm:pt>
    <dgm:pt modelId="{D281A90E-F783-4AE4-8B2E-1DFAD7D25445}">
      <dgm:prSet phldrT="[Text]"/>
      <dgm:spPr/>
      <dgm:t>
        <a:bodyPr/>
        <a:lstStyle/>
        <a:p>
          <a:r>
            <a:rPr lang="en-US" dirty="0"/>
            <a:t>Core Competency Compliment</a:t>
          </a:r>
        </a:p>
      </dgm:t>
    </dgm:pt>
    <dgm:pt modelId="{C3C310FB-B47E-4C01-A579-9EFA88463E7B}" type="parTrans" cxnId="{DB33B1D9-CB85-4DC9-BF6F-5B0BCEB756F4}">
      <dgm:prSet/>
      <dgm:spPr/>
      <dgm:t>
        <a:bodyPr/>
        <a:lstStyle/>
        <a:p>
          <a:endParaRPr lang="en-US"/>
        </a:p>
      </dgm:t>
    </dgm:pt>
    <dgm:pt modelId="{BC72E778-4C09-49F9-B61D-7A36DF5DB632}" type="sibTrans" cxnId="{DB33B1D9-CB85-4DC9-BF6F-5B0BCEB756F4}">
      <dgm:prSet/>
      <dgm:spPr/>
      <dgm:t>
        <a:bodyPr/>
        <a:lstStyle/>
        <a:p>
          <a:endParaRPr lang="en-US"/>
        </a:p>
      </dgm:t>
    </dgm:pt>
    <dgm:pt modelId="{F03B4BE0-34E0-4411-916E-CAF8D22C8105}">
      <dgm:prSet phldrT="[Text]"/>
      <dgm:spPr/>
      <dgm:t>
        <a:bodyPr/>
        <a:lstStyle/>
        <a:p>
          <a:r>
            <a:rPr lang="en-US" dirty="0"/>
            <a:t>Communicate Core Values Broadly –  </a:t>
          </a:r>
          <a:r>
            <a:rPr lang="en-US" dirty="0">
              <a:solidFill>
                <a:srgbClr val="0070C0"/>
              </a:solidFill>
            </a:rPr>
            <a:t>“O</a:t>
          </a:r>
          <a:r>
            <a:rPr lang="en-US" i="1" dirty="0">
              <a:solidFill>
                <a:srgbClr val="0070C0"/>
              </a:solidFill>
            </a:rPr>
            <a:t>ne Butler”</a:t>
          </a:r>
        </a:p>
      </dgm:t>
    </dgm:pt>
    <dgm:pt modelId="{9DFE262F-4B80-4836-8997-97C8CC5664B4}" type="parTrans" cxnId="{F0748F6D-0DC8-47F8-A8BF-A921536F5631}">
      <dgm:prSet/>
      <dgm:spPr/>
      <dgm:t>
        <a:bodyPr/>
        <a:lstStyle/>
        <a:p>
          <a:endParaRPr lang="en-US"/>
        </a:p>
      </dgm:t>
    </dgm:pt>
    <dgm:pt modelId="{FBA4D3AF-B247-4B67-BB1B-57F47AC3D165}" type="sibTrans" cxnId="{F0748F6D-0DC8-47F8-A8BF-A921536F5631}">
      <dgm:prSet/>
      <dgm:spPr/>
      <dgm:t>
        <a:bodyPr/>
        <a:lstStyle/>
        <a:p>
          <a:endParaRPr lang="en-US"/>
        </a:p>
      </dgm:t>
    </dgm:pt>
    <dgm:pt modelId="{FDA01A5E-03F8-4E8B-9203-05105B2BF725}">
      <dgm:prSet phldrT="[Text]"/>
      <dgm:spPr/>
      <dgm:t>
        <a:bodyPr/>
        <a:lstStyle/>
        <a:p>
          <a:r>
            <a:rPr lang="en-US" dirty="0"/>
            <a:t>Solidify Values</a:t>
          </a:r>
        </a:p>
      </dgm:t>
    </dgm:pt>
    <dgm:pt modelId="{F0C5E34C-1350-4968-84FB-DBBE6C267621}" type="parTrans" cxnId="{FE8D096B-5D2C-4B88-BE5F-0FD4B1E11DDB}">
      <dgm:prSet/>
      <dgm:spPr/>
      <dgm:t>
        <a:bodyPr/>
        <a:lstStyle/>
        <a:p>
          <a:endParaRPr lang="en-US"/>
        </a:p>
      </dgm:t>
    </dgm:pt>
    <dgm:pt modelId="{8BE20FB1-4C57-40C3-8645-B86041FF8D48}" type="sibTrans" cxnId="{FE8D096B-5D2C-4B88-BE5F-0FD4B1E11DDB}">
      <dgm:prSet/>
      <dgm:spPr/>
      <dgm:t>
        <a:bodyPr/>
        <a:lstStyle/>
        <a:p>
          <a:endParaRPr lang="en-US"/>
        </a:p>
      </dgm:t>
    </dgm:pt>
    <dgm:pt modelId="{A9BEAA3A-7D47-49F3-AAE7-E865512A9BD6}">
      <dgm:prSet phldrT="[Text]"/>
      <dgm:spPr/>
      <dgm:t>
        <a:bodyPr/>
        <a:lstStyle/>
        <a:p>
          <a:r>
            <a:rPr lang="en-US" dirty="0"/>
            <a:t>Faculty Senate</a:t>
          </a:r>
        </a:p>
      </dgm:t>
    </dgm:pt>
    <dgm:pt modelId="{5A79505B-A587-4E1A-885E-F8C94B81886B}" type="parTrans" cxnId="{F32C8B9C-2F16-4F57-AA4D-67678089A864}">
      <dgm:prSet/>
      <dgm:spPr/>
      <dgm:t>
        <a:bodyPr/>
        <a:lstStyle/>
        <a:p>
          <a:endParaRPr lang="en-US"/>
        </a:p>
      </dgm:t>
    </dgm:pt>
    <dgm:pt modelId="{DB049D8E-3F0F-4B68-8BBC-78C2A569F2BC}" type="sibTrans" cxnId="{F32C8B9C-2F16-4F57-AA4D-67678089A864}">
      <dgm:prSet/>
      <dgm:spPr/>
      <dgm:t>
        <a:bodyPr/>
        <a:lstStyle/>
        <a:p>
          <a:endParaRPr lang="en-US"/>
        </a:p>
      </dgm:t>
    </dgm:pt>
    <dgm:pt modelId="{8EEAE824-8884-420B-AFF3-539450AB3F41}">
      <dgm:prSet phldrT="[Text]"/>
      <dgm:spPr/>
      <dgm:t>
        <a:bodyPr/>
        <a:lstStyle/>
        <a:p>
          <a:r>
            <a:rPr lang="en-US" dirty="0"/>
            <a:t>Faculty Meeting</a:t>
          </a:r>
        </a:p>
      </dgm:t>
    </dgm:pt>
    <dgm:pt modelId="{44E7C4AC-5134-4707-8E14-8179C0D4F969}" type="parTrans" cxnId="{D436C765-3F63-41E0-BA5A-D9FBF6E8FEE1}">
      <dgm:prSet/>
      <dgm:spPr/>
      <dgm:t>
        <a:bodyPr/>
        <a:lstStyle/>
        <a:p>
          <a:endParaRPr lang="en-US"/>
        </a:p>
      </dgm:t>
    </dgm:pt>
    <dgm:pt modelId="{E5F474D4-B4C9-4176-8B8B-089B5E573BAA}" type="sibTrans" cxnId="{D436C765-3F63-41E0-BA5A-D9FBF6E8FEE1}">
      <dgm:prSet/>
      <dgm:spPr/>
      <dgm:t>
        <a:bodyPr/>
        <a:lstStyle/>
        <a:p>
          <a:endParaRPr lang="en-US"/>
        </a:p>
      </dgm:t>
    </dgm:pt>
    <dgm:pt modelId="{6B1921E3-0582-4332-AF31-3D8EF8D7DB05}">
      <dgm:prSet phldrT="[Text]"/>
      <dgm:spPr/>
      <dgm:t>
        <a:bodyPr/>
        <a:lstStyle/>
        <a:p>
          <a:r>
            <a:rPr lang="en-US" dirty="0"/>
            <a:t>Staff Meeting</a:t>
          </a:r>
        </a:p>
      </dgm:t>
    </dgm:pt>
    <dgm:pt modelId="{8B5A52D0-3C29-415A-B16D-03520AD6632B}" type="parTrans" cxnId="{E1D94BAF-C8D7-4815-B3A3-42D5E8C18BB2}">
      <dgm:prSet/>
      <dgm:spPr/>
      <dgm:t>
        <a:bodyPr/>
        <a:lstStyle/>
        <a:p>
          <a:endParaRPr lang="en-US"/>
        </a:p>
      </dgm:t>
    </dgm:pt>
    <dgm:pt modelId="{BCCB0763-055D-4BF1-9CFD-5F34C76A8680}" type="sibTrans" cxnId="{E1D94BAF-C8D7-4815-B3A3-42D5E8C18BB2}">
      <dgm:prSet/>
      <dgm:spPr/>
      <dgm:t>
        <a:bodyPr/>
        <a:lstStyle/>
        <a:p>
          <a:endParaRPr lang="en-US"/>
        </a:p>
      </dgm:t>
    </dgm:pt>
    <dgm:pt modelId="{D6BE5460-1504-4508-A3BB-5E9203D86699}">
      <dgm:prSet phldrT="[Text]"/>
      <dgm:spPr/>
      <dgm:t>
        <a:bodyPr/>
        <a:lstStyle/>
        <a:p>
          <a:r>
            <a:rPr lang="en-US"/>
            <a:t>October</a:t>
          </a:r>
          <a:endParaRPr lang="en-US" dirty="0"/>
        </a:p>
      </dgm:t>
    </dgm:pt>
    <dgm:pt modelId="{6BEDB564-9CA9-43C1-AB4B-8A6C96AA21DC}" type="parTrans" cxnId="{4E54BC0B-134B-4310-AB14-3AE2339170B5}">
      <dgm:prSet/>
      <dgm:spPr/>
      <dgm:t>
        <a:bodyPr/>
        <a:lstStyle/>
        <a:p>
          <a:endParaRPr lang="en-US"/>
        </a:p>
      </dgm:t>
    </dgm:pt>
    <dgm:pt modelId="{C927ABAB-74ED-43AF-A15C-52E2BBA665D6}" type="sibTrans" cxnId="{4E54BC0B-134B-4310-AB14-3AE2339170B5}">
      <dgm:prSet/>
      <dgm:spPr/>
      <dgm:t>
        <a:bodyPr/>
        <a:lstStyle/>
        <a:p>
          <a:endParaRPr lang="en-US"/>
        </a:p>
      </dgm:t>
    </dgm:pt>
    <dgm:pt modelId="{45A4C3A7-5C7D-4659-AA52-A01EDFCC5CCF}">
      <dgm:prSet phldrT="[Text]"/>
      <dgm:spPr/>
      <dgm:t>
        <a:bodyPr/>
        <a:lstStyle/>
        <a:p>
          <a:r>
            <a:rPr lang="en-US" dirty="0"/>
            <a:t>Student Meeting</a:t>
          </a:r>
        </a:p>
      </dgm:t>
    </dgm:pt>
    <dgm:pt modelId="{46BA1EA0-FDFD-49E1-94D2-C23B6B099E47}" type="parTrans" cxnId="{886DA303-954C-4D71-8A0D-B9D58096C763}">
      <dgm:prSet/>
      <dgm:spPr/>
      <dgm:t>
        <a:bodyPr/>
        <a:lstStyle/>
        <a:p>
          <a:endParaRPr lang="en-US"/>
        </a:p>
      </dgm:t>
    </dgm:pt>
    <dgm:pt modelId="{425778B0-85DA-4910-8EA1-D18F7572913F}" type="sibTrans" cxnId="{886DA303-954C-4D71-8A0D-B9D58096C763}">
      <dgm:prSet/>
      <dgm:spPr/>
      <dgm:t>
        <a:bodyPr/>
        <a:lstStyle/>
        <a:p>
          <a:endParaRPr lang="en-US"/>
        </a:p>
      </dgm:t>
    </dgm:pt>
    <dgm:pt modelId="{7F2EF43C-48E6-45AE-B290-6A9949E7E30B}">
      <dgm:prSet phldrT="[Text]"/>
      <dgm:spPr/>
      <dgm:t>
        <a:bodyPr/>
        <a:lstStyle/>
        <a:p>
          <a:r>
            <a:rPr lang="en-US" dirty="0"/>
            <a:t>December</a:t>
          </a:r>
        </a:p>
      </dgm:t>
    </dgm:pt>
    <dgm:pt modelId="{7187C485-79A4-4DA6-A493-80CA14269452}" type="sibTrans" cxnId="{A5245F55-8A08-48D9-A2BE-46760B9665F1}">
      <dgm:prSet/>
      <dgm:spPr/>
      <dgm:t>
        <a:bodyPr/>
        <a:lstStyle/>
        <a:p>
          <a:endParaRPr lang="en-US"/>
        </a:p>
      </dgm:t>
    </dgm:pt>
    <dgm:pt modelId="{EF9F9692-BEE9-4246-AC22-BD9128543FC5}" type="parTrans" cxnId="{A5245F55-8A08-48D9-A2BE-46760B9665F1}">
      <dgm:prSet/>
      <dgm:spPr/>
      <dgm:t>
        <a:bodyPr/>
        <a:lstStyle/>
        <a:p>
          <a:endParaRPr lang="en-US"/>
        </a:p>
      </dgm:t>
    </dgm:pt>
    <dgm:pt modelId="{047A2DA6-356D-4D58-B0F5-AEB699E7DCDE}">
      <dgm:prSet phldrT="[Text]"/>
      <dgm:spPr/>
      <dgm:t>
        <a:bodyPr/>
        <a:lstStyle/>
        <a:p>
          <a:r>
            <a:rPr lang="en-US" dirty="0"/>
            <a:t>President Meeting</a:t>
          </a:r>
        </a:p>
      </dgm:t>
    </dgm:pt>
    <dgm:pt modelId="{8A40F958-A212-4819-9770-4AAFEDBA7FBF}" type="parTrans" cxnId="{63945089-FCBE-4770-BA0D-8E64BB20E5DD}">
      <dgm:prSet/>
      <dgm:spPr/>
      <dgm:t>
        <a:bodyPr/>
        <a:lstStyle/>
        <a:p>
          <a:endParaRPr lang="en-US"/>
        </a:p>
      </dgm:t>
    </dgm:pt>
    <dgm:pt modelId="{3C392D63-B5C7-4850-B60D-F56EDA09CD8D}" type="sibTrans" cxnId="{63945089-FCBE-4770-BA0D-8E64BB20E5DD}">
      <dgm:prSet/>
      <dgm:spPr/>
      <dgm:t>
        <a:bodyPr/>
        <a:lstStyle/>
        <a:p>
          <a:endParaRPr lang="en-US"/>
        </a:p>
      </dgm:t>
    </dgm:pt>
    <dgm:pt modelId="{439EF258-2E3C-473A-AD7F-9A6496055EDF}">
      <dgm:prSet phldrT="[Text]"/>
      <dgm:spPr/>
      <dgm:t>
        <a:bodyPr/>
        <a:lstStyle/>
        <a:p>
          <a:endParaRPr lang="en-US" dirty="0"/>
        </a:p>
      </dgm:t>
    </dgm:pt>
    <dgm:pt modelId="{2F59D1FE-59D4-43FE-8A6B-397B4D70D430}" type="parTrans" cxnId="{93E694A9-8C44-4F73-BE14-4F639C6E3778}">
      <dgm:prSet/>
      <dgm:spPr/>
      <dgm:t>
        <a:bodyPr/>
        <a:lstStyle/>
        <a:p>
          <a:endParaRPr lang="en-US"/>
        </a:p>
      </dgm:t>
    </dgm:pt>
    <dgm:pt modelId="{AE93A5A9-2A0A-40D8-ABCF-DAB65127C93D}" type="sibTrans" cxnId="{93E694A9-8C44-4F73-BE14-4F639C6E3778}">
      <dgm:prSet/>
      <dgm:spPr/>
      <dgm:t>
        <a:bodyPr/>
        <a:lstStyle/>
        <a:p>
          <a:endParaRPr lang="en-US"/>
        </a:p>
      </dgm:t>
    </dgm:pt>
    <dgm:pt modelId="{2CB00974-44ED-46A4-A48B-2D9C1237B009}">
      <dgm:prSet phldrT="[Text]"/>
      <dgm:spPr/>
      <dgm:t>
        <a:bodyPr/>
        <a:lstStyle/>
        <a:p>
          <a:endParaRPr lang="en-US" dirty="0"/>
        </a:p>
      </dgm:t>
    </dgm:pt>
    <dgm:pt modelId="{4594A78E-6FD5-4329-A78E-44C1EF728F56}" type="parTrans" cxnId="{8F2EEE1A-BDC0-4139-8C3E-15E75125B0EB}">
      <dgm:prSet/>
      <dgm:spPr/>
      <dgm:t>
        <a:bodyPr/>
        <a:lstStyle/>
        <a:p>
          <a:endParaRPr lang="en-US"/>
        </a:p>
      </dgm:t>
    </dgm:pt>
    <dgm:pt modelId="{DB28C128-45FA-41BD-90BC-4A76DDFFFD12}" type="sibTrans" cxnId="{8F2EEE1A-BDC0-4139-8C3E-15E75125B0EB}">
      <dgm:prSet/>
      <dgm:spPr/>
      <dgm:t>
        <a:bodyPr/>
        <a:lstStyle/>
        <a:p>
          <a:endParaRPr lang="en-US"/>
        </a:p>
      </dgm:t>
    </dgm:pt>
    <dgm:pt modelId="{EB2F6C8B-CED8-4A25-80A5-C9B464F87D92}">
      <dgm:prSet phldrT="[Text]"/>
      <dgm:spPr/>
      <dgm:t>
        <a:bodyPr/>
        <a:lstStyle/>
        <a:p>
          <a:endParaRPr lang="en-US" dirty="0"/>
        </a:p>
      </dgm:t>
    </dgm:pt>
    <dgm:pt modelId="{764AC9D5-F489-4EB8-BCE4-0C05386F7507}" type="parTrans" cxnId="{4E0E94EC-96A6-4ED7-B09C-90A3DDD97138}">
      <dgm:prSet/>
      <dgm:spPr/>
      <dgm:t>
        <a:bodyPr/>
        <a:lstStyle/>
        <a:p>
          <a:endParaRPr lang="en-US"/>
        </a:p>
      </dgm:t>
    </dgm:pt>
    <dgm:pt modelId="{37DB335E-A21D-4A96-A49C-5E2826B94827}" type="sibTrans" cxnId="{4E0E94EC-96A6-4ED7-B09C-90A3DDD97138}">
      <dgm:prSet/>
      <dgm:spPr/>
      <dgm:t>
        <a:bodyPr/>
        <a:lstStyle/>
        <a:p>
          <a:endParaRPr lang="en-US"/>
        </a:p>
      </dgm:t>
    </dgm:pt>
    <dgm:pt modelId="{0680B36A-7465-4C46-A490-13CA89F6A889}">
      <dgm:prSet phldrT="[Text]"/>
      <dgm:spPr/>
      <dgm:t>
        <a:bodyPr/>
        <a:lstStyle/>
        <a:p>
          <a:endParaRPr lang="en-US" dirty="0"/>
        </a:p>
      </dgm:t>
    </dgm:pt>
    <dgm:pt modelId="{A8A1256B-A845-47F9-9DFD-94700A87B396}" type="parTrans" cxnId="{C6D723E9-2136-497D-8B37-15A041CCD48F}">
      <dgm:prSet/>
      <dgm:spPr/>
      <dgm:t>
        <a:bodyPr/>
        <a:lstStyle/>
        <a:p>
          <a:endParaRPr lang="en-US"/>
        </a:p>
      </dgm:t>
    </dgm:pt>
    <dgm:pt modelId="{BE7C90DA-8702-435D-9695-1DCCEDE9E36B}" type="sibTrans" cxnId="{C6D723E9-2136-497D-8B37-15A041CCD48F}">
      <dgm:prSet/>
      <dgm:spPr/>
      <dgm:t>
        <a:bodyPr/>
        <a:lstStyle/>
        <a:p>
          <a:endParaRPr lang="en-US"/>
        </a:p>
      </dgm:t>
    </dgm:pt>
    <dgm:pt modelId="{287D16E0-E8D0-4C5A-8D21-9391948905E7}">
      <dgm:prSet phldrT="[Text]"/>
      <dgm:spPr/>
      <dgm:t>
        <a:bodyPr/>
        <a:lstStyle/>
        <a:p>
          <a:endParaRPr lang="en-US" dirty="0"/>
        </a:p>
      </dgm:t>
    </dgm:pt>
    <dgm:pt modelId="{F94D5C3A-74B4-4F0A-9806-73F60439C3C6}" type="parTrans" cxnId="{16E0AFEC-0718-4EAE-8057-E79B823527FC}">
      <dgm:prSet/>
      <dgm:spPr/>
      <dgm:t>
        <a:bodyPr/>
        <a:lstStyle/>
        <a:p>
          <a:endParaRPr lang="en-US"/>
        </a:p>
      </dgm:t>
    </dgm:pt>
    <dgm:pt modelId="{97CA31E9-A3DD-427A-8D6F-B1763F3D21F6}" type="sibTrans" cxnId="{16E0AFEC-0718-4EAE-8057-E79B823527FC}">
      <dgm:prSet/>
      <dgm:spPr/>
      <dgm:t>
        <a:bodyPr/>
        <a:lstStyle/>
        <a:p>
          <a:endParaRPr lang="en-US"/>
        </a:p>
      </dgm:t>
    </dgm:pt>
    <dgm:pt modelId="{68B63045-A3D5-49A1-A05E-3C43171BB765}">
      <dgm:prSet phldrT="[Text]"/>
      <dgm:spPr/>
      <dgm:t>
        <a:bodyPr/>
        <a:lstStyle/>
        <a:p>
          <a:endParaRPr lang="en-US" dirty="0"/>
        </a:p>
      </dgm:t>
    </dgm:pt>
    <dgm:pt modelId="{3168576F-D93D-43A7-BD3B-C51559B4E7C1}" type="parTrans" cxnId="{094D66A9-0C43-47B7-8529-22CAEFD490DE}">
      <dgm:prSet/>
      <dgm:spPr/>
      <dgm:t>
        <a:bodyPr/>
        <a:lstStyle/>
        <a:p>
          <a:endParaRPr lang="en-US"/>
        </a:p>
      </dgm:t>
    </dgm:pt>
    <dgm:pt modelId="{42B4C2F4-4837-455B-892C-ED9C996F5546}" type="sibTrans" cxnId="{094D66A9-0C43-47B7-8529-22CAEFD490DE}">
      <dgm:prSet/>
      <dgm:spPr/>
      <dgm:t>
        <a:bodyPr/>
        <a:lstStyle/>
        <a:p>
          <a:endParaRPr lang="en-US"/>
        </a:p>
      </dgm:t>
    </dgm:pt>
    <dgm:pt modelId="{A6EDC2B7-08B7-4DD9-BDCC-2409D4B0D479}">
      <dgm:prSet phldrT="[Text]"/>
      <dgm:spPr/>
      <dgm:t>
        <a:bodyPr/>
        <a:lstStyle/>
        <a:p>
          <a:r>
            <a:rPr lang="en-US" i="0" dirty="0">
              <a:solidFill>
                <a:schemeClr val="tx1"/>
              </a:solidFill>
            </a:rPr>
            <a:t>Embed values in culture (Branding, PM, Total Rewards, hiring, promotions, etc.) </a:t>
          </a:r>
        </a:p>
      </dgm:t>
    </dgm:pt>
    <dgm:pt modelId="{33F6CF2E-2784-4D41-85E9-7D4CC7B28218}" type="parTrans" cxnId="{A311367E-281C-4C87-AF7E-5E51D91D3733}">
      <dgm:prSet/>
      <dgm:spPr/>
      <dgm:t>
        <a:bodyPr/>
        <a:lstStyle/>
        <a:p>
          <a:endParaRPr lang="en-US"/>
        </a:p>
      </dgm:t>
    </dgm:pt>
    <dgm:pt modelId="{AA21B0DC-3032-46C0-89DF-E93011F9C9FD}" type="sibTrans" cxnId="{A311367E-281C-4C87-AF7E-5E51D91D3733}">
      <dgm:prSet/>
      <dgm:spPr/>
      <dgm:t>
        <a:bodyPr/>
        <a:lstStyle/>
        <a:p>
          <a:endParaRPr lang="en-US"/>
        </a:p>
      </dgm:t>
    </dgm:pt>
    <dgm:pt modelId="{71A73628-0370-4069-8773-04A8FBA4BA9A}">
      <dgm:prSet phldrT="[Text]"/>
      <dgm:spPr/>
      <dgm:t>
        <a:bodyPr/>
        <a:lstStyle/>
        <a:p>
          <a:endParaRPr lang="en-US" i="1" dirty="0">
            <a:solidFill>
              <a:srgbClr val="0070C0"/>
            </a:solidFill>
          </a:endParaRPr>
        </a:p>
      </dgm:t>
    </dgm:pt>
    <dgm:pt modelId="{BA6700BB-11A3-40FF-8071-F8C47B03FF30}" type="parTrans" cxnId="{F085FEC9-E388-47BC-B9E1-AF055F880680}">
      <dgm:prSet/>
      <dgm:spPr/>
      <dgm:t>
        <a:bodyPr/>
        <a:lstStyle/>
        <a:p>
          <a:endParaRPr lang="en-US"/>
        </a:p>
      </dgm:t>
    </dgm:pt>
    <dgm:pt modelId="{42B6AD7C-849D-4C60-8001-2C9CD9707708}" type="sibTrans" cxnId="{F085FEC9-E388-47BC-B9E1-AF055F880680}">
      <dgm:prSet/>
      <dgm:spPr/>
      <dgm:t>
        <a:bodyPr/>
        <a:lstStyle/>
        <a:p>
          <a:endParaRPr lang="en-US"/>
        </a:p>
      </dgm:t>
    </dgm:pt>
    <dgm:pt modelId="{6319207F-8160-4BA8-B223-A75F3BE394E2}">
      <dgm:prSet phldrT="[Text]"/>
      <dgm:spPr/>
      <dgm:t>
        <a:bodyPr/>
        <a:lstStyle/>
        <a:p>
          <a:r>
            <a:rPr lang="en-US" dirty="0"/>
            <a:t>Open Comment Period</a:t>
          </a:r>
        </a:p>
      </dgm:t>
    </dgm:pt>
    <dgm:pt modelId="{1B1C53DB-1B5F-4E6D-9284-1618C01589DE}" type="parTrans" cxnId="{C3BF3477-7AA5-4EDE-81EC-CB6916E2B656}">
      <dgm:prSet/>
      <dgm:spPr/>
      <dgm:t>
        <a:bodyPr/>
        <a:lstStyle/>
        <a:p>
          <a:endParaRPr lang="en-US"/>
        </a:p>
      </dgm:t>
    </dgm:pt>
    <dgm:pt modelId="{64FDE37B-4671-4D7C-8EE7-7A07EC9CD6B3}" type="sibTrans" cxnId="{C3BF3477-7AA5-4EDE-81EC-CB6916E2B656}">
      <dgm:prSet/>
      <dgm:spPr/>
      <dgm:t>
        <a:bodyPr/>
        <a:lstStyle/>
        <a:p>
          <a:endParaRPr lang="en-US"/>
        </a:p>
      </dgm:t>
    </dgm:pt>
    <dgm:pt modelId="{032E6E61-0832-4AA1-B66E-FAF5FCDAD617}">
      <dgm:prSet phldrT="[Text]"/>
      <dgm:spPr/>
      <dgm:t>
        <a:bodyPr/>
        <a:lstStyle/>
        <a:p>
          <a:endParaRPr lang="en-US" dirty="0"/>
        </a:p>
      </dgm:t>
    </dgm:pt>
    <dgm:pt modelId="{3678DB58-7D7E-4A32-97AF-BDDD25EDD83A}" type="parTrans" cxnId="{EFC5719F-E02A-4F4B-87EC-22CFB5012CC8}">
      <dgm:prSet/>
      <dgm:spPr/>
      <dgm:t>
        <a:bodyPr/>
        <a:lstStyle/>
        <a:p>
          <a:endParaRPr lang="en-US"/>
        </a:p>
      </dgm:t>
    </dgm:pt>
    <dgm:pt modelId="{DB17F77F-7B57-4164-82D7-08A5557CDFEC}" type="sibTrans" cxnId="{EFC5719F-E02A-4F4B-87EC-22CFB5012CC8}">
      <dgm:prSet/>
      <dgm:spPr/>
      <dgm:t>
        <a:bodyPr/>
        <a:lstStyle/>
        <a:p>
          <a:endParaRPr lang="en-US"/>
        </a:p>
      </dgm:t>
    </dgm:pt>
    <dgm:pt modelId="{C1B3BFEE-6C75-42BE-BDB0-8687E6D77299}">
      <dgm:prSet phldrT="[Text]"/>
      <dgm:spPr/>
      <dgm:t>
        <a:bodyPr/>
        <a:lstStyle/>
        <a:p>
          <a:r>
            <a:rPr lang="en-US" dirty="0"/>
            <a:t>Staff Assembly</a:t>
          </a:r>
        </a:p>
      </dgm:t>
    </dgm:pt>
    <dgm:pt modelId="{5CB6690D-ADB6-4C7B-9DA7-8FFB349CBF49}" type="parTrans" cxnId="{37762FBC-232D-4FBE-9713-460E2D0C7619}">
      <dgm:prSet/>
      <dgm:spPr/>
      <dgm:t>
        <a:bodyPr/>
        <a:lstStyle/>
        <a:p>
          <a:endParaRPr lang="en-US"/>
        </a:p>
      </dgm:t>
    </dgm:pt>
    <dgm:pt modelId="{7ADB9FA7-BC80-4657-8683-BEC092679C69}" type="sibTrans" cxnId="{37762FBC-232D-4FBE-9713-460E2D0C7619}">
      <dgm:prSet/>
      <dgm:spPr/>
      <dgm:t>
        <a:bodyPr/>
        <a:lstStyle/>
        <a:p>
          <a:endParaRPr lang="en-US"/>
        </a:p>
      </dgm:t>
    </dgm:pt>
    <dgm:pt modelId="{748C97FB-D233-4D62-B676-D1FAE5C8F3B5}">
      <dgm:prSet phldrT="[Text]"/>
      <dgm:spPr/>
      <dgm:t>
        <a:bodyPr/>
        <a:lstStyle/>
        <a:p>
          <a:endParaRPr lang="en-US" dirty="0"/>
        </a:p>
      </dgm:t>
    </dgm:pt>
    <dgm:pt modelId="{D599984F-9BF8-4F9F-A351-656B7D782B34}" type="parTrans" cxnId="{DF7DA03C-5A13-4C4F-A835-246F2888C15A}">
      <dgm:prSet/>
      <dgm:spPr/>
      <dgm:t>
        <a:bodyPr/>
        <a:lstStyle/>
        <a:p>
          <a:endParaRPr lang="en-US"/>
        </a:p>
      </dgm:t>
    </dgm:pt>
    <dgm:pt modelId="{96014B7A-960A-4C5B-B098-DF3C4FF414F3}" type="sibTrans" cxnId="{DF7DA03C-5A13-4C4F-A835-246F2888C15A}">
      <dgm:prSet/>
      <dgm:spPr/>
      <dgm:t>
        <a:bodyPr/>
        <a:lstStyle/>
        <a:p>
          <a:endParaRPr lang="en-US"/>
        </a:p>
      </dgm:t>
    </dgm:pt>
    <dgm:pt modelId="{C0C83F5C-E7D0-4D1F-AED5-69029F88D015}">
      <dgm:prSet phldrT="[Text]"/>
      <dgm:spPr/>
      <dgm:t>
        <a:bodyPr/>
        <a:lstStyle/>
        <a:p>
          <a:r>
            <a:rPr lang="en-US" dirty="0"/>
            <a:t>Marketing Collaboration</a:t>
          </a:r>
        </a:p>
      </dgm:t>
    </dgm:pt>
    <dgm:pt modelId="{9E7105EB-096B-4CB2-BB57-4346AA721B5D}" type="parTrans" cxnId="{AE37CC65-2FBD-4D8F-8394-6D91C2BF9DF3}">
      <dgm:prSet/>
      <dgm:spPr/>
      <dgm:t>
        <a:bodyPr/>
        <a:lstStyle/>
        <a:p>
          <a:endParaRPr lang="en-US"/>
        </a:p>
      </dgm:t>
    </dgm:pt>
    <dgm:pt modelId="{C876882B-72E2-48CA-BA28-8B9E6A77476D}" type="sibTrans" cxnId="{AE37CC65-2FBD-4D8F-8394-6D91C2BF9DF3}">
      <dgm:prSet/>
      <dgm:spPr/>
      <dgm:t>
        <a:bodyPr/>
        <a:lstStyle/>
        <a:p>
          <a:endParaRPr lang="en-US"/>
        </a:p>
      </dgm:t>
    </dgm:pt>
    <dgm:pt modelId="{7C7FF3DA-7385-4BF6-ADD2-27494FB897CD}">
      <dgm:prSet phldrT="[Text]"/>
      <dgm:spPr/>
      <dgm:t>
        <a:bodyPr/>
        <a:lstStyle/>
        <a:p>
          <a:endParaRPr lang="en-US" dirty="0"/>
        </a:p>
      </dgm:t>
    </dgm:pt>
    <dgm:pt modelId="{0B2DC9E8-5C7F-4EF9-B2AD-FD64E5D8071A}" type="parTrans" cxnId="{6A7C314C-AC5A-4DDE-A54A-DD14C8D4CC85}">
      <dgm:prSet/>
      <dgm:spPr/>
      <dgm:t>
        <a:bodyPr/>
        <a:lstStyle/>
        <a:p>
          <a:endParaRPr lang="en-US"/>
        </a:p>
      </dgm:t>
    </dgm:pt>
    <dgm:pt modelId="{B29AB4D1-9059-4241-AC50-E54299FE6505}" type="sibTrans" cxnId="{6A7C314C-AC5A-4DDE-A54A-DD14C8D4CC85}">
      <dgm:prSet/>
      <dgm:spPr/>
      <dgm:t>
        <a:bodyPr/>
        <a:lstStyle/>
        <a:p>
          <a:endParaRPr lang="en-US"/>
        </a:p>
      </dgm:t>
    </dgm:pt>
    <dgm:pt modelId="{3FF7B88A-1B16-43CC-9AA7-49D727D87C6F}">
      <dgm:prSet phldrT="[Text]"/>
      <dgm:spPr/>
      <dgm:t>
        <a:bodyPr/>
        <a:lstStyle/>
        <a:p>
          <a:r>
            <a:rPr lang="en-US" dirty="0"/>
            <a:t>Enrollment Collaboration</a:t>
          </a:r>
        </a:p>
      </dgm:t>
    </dgm:pt>
    <dgm:pt modelId="{13D70699-9308-4CFB-89F4-4D52EBB003D3}" type="parTrans" cxnId="{4D1F2B01-8A3D-4ED4-81F0-29F21AB3C23C}">
      <dgm:prSet/>
      <dgm:spPr/>
      <dgm:t>
        <a:bodyPr/>
        <a:lstStyle/>
        <a:p>
          <a:endParaRPr lang="en-US"/>
        </a:p>
      </dgm:t>
    </dgm:pt>
    <dgm:pt modelId="{749B2B16-F536-44F5-9C34-53EE6C16CA82}" type="sibTrans" cxnId="{4D1F2B01-8A3D-4ED4-81F0-29F21AB3C23C}">
      <dgm:prSet/>
      <dgm:spPr/>
      <dgm:t>
        <a:bodyPr/>
        <a:lstStyle/>
        <a:p>
          <a:endParaRPr lang="en-US"/>
        </a:p>
      </dgm:t>
    </dgm:pt>
    <dgm:pt modelId="{3E01E41A-4178-4852-8810-ABABAE06F3CF}">
      <dgm:prSet phldrT="[Text]"/>
      <dgm:spPr/>
      <dgm:t>
        <a:bodyPr/>
        <a:lstStyle/>
        <a:p>
          <a:endParaRPr lang="en-US" dirty="0"/>
        </a:p>
      </dgm:t>
    </dgm:pt>
    <dgm:pt modelId="{77E0A5B9-6491-4BB1-B4AC-940D3299647F}" type="parTrans" cxnId="{4D4B8513-4CC2-4A4D-8861-1CE171B7A1C1}">
      <dgm:prSet/>
      <dgm:spPr/>
      <dgm:t>
        <a:bodyPr/>
        <a:lstStyle/>
        <a:p>
          <a:endParaRPr lang="en-US"/>
        </a:p>
      </dgm:t>
    </dgm:pt>
    <dgm:pt modelId="{8CEFDD03-3529-4CC0-82A3-707BD3A4BB48}" type="sibTrans" cxnId="{4D4B8513-4CC2-4A4D-8861-1CE171B7A1C1}">
      <dgm:prSet/>
      <dgm:spPr/>
      <dgm:t>
        <a:bodyPr/>
        <a:lstStyle/>
        <a:p>
          <a:endParaRPr lang="en-US"/>
        </a:p>
      </dgm:t>
    </dgm:pt>
    <dgm:pt modelId="{AC405717-3D22-4F45-B73F-C03BA15B7FE7}" type="pres">
      <dgm:prSet presAssocID="{171EB4F3-D392-4823-8630-159F744F6290}" presName="Name0" presStyleCnt="0">
        <dgm:presLayoutVars>
          <dgm:dir/>
          <dgm:animLvl val="lvl"/>
          <dgm:resizeHandles val="exact"/>
        </dgm:presLayoutVars>
      </dgm:prSet>
      <dgm:spPr/>
    </dgm:pt>
    <dgm:pt modelId="{24974BCA-612F-42A5-A6B0-19F7775C8D4C}" type="pres">
      <dgm:prSet presAssocID="{174AB8B7-7DFC-4B8E-8F20-4A0E061DF0AF}" presName="composite" presStyleCnt="0"/>
      <dgm:spPr/>
    </dgm:pt>
    <dgm:pt modelId="{6C076AA2-9613-4E3C-AAC8-F58488AEF8B7}" type="pres">
      <dgm:prSet presAssocID="{174AB8B7-7DFC-4B8E-8F20-4A0E061DF0AF}" presName="parTx" presStyleLbl="alignNode1" presStyleIdx="0" presStyleCnt="4" custLinFactNeighborX="-103" custLinFactNeighborY="-6132">
        <dgm:presLayoutVars>
          <dgm:chMax val="0"/>
          <dgm:chPref val="0"/>
          <dgm:bulletEnabled val="1"/>
        </dgm:presLayoutVars>
      </dgm:prSet>
      <dgm:spPr/>
    </dgm:pt>
    <dgm:pt modelId="{A634D0BC-CEFD-4303-9A30-2D63C61F2EA9}" type="pres">
      <dgm:prSet presAssocID="{174AB8B7-7DFC-4B8E-8F20-4A0E061DF0AF}" presName="desTx" presStyleLbl="alignAccFollowNode1" presStyleIdx="0" presStyleCnt="4">
        <dgm:presLayoutVars>
          <dgm:bulletEnabled val="1"/>
        </dgm:presLayoutVars>
      </dgm:prSet>
      <dgm:spPr/>
    </dgm:pt>
    <dgm:pt modelId="{2D2D0847-B558-434D-872F-7AEA46850FAE}" type="pres">
      <dgm:prSet presAssocID="{057B1D4D-AAEE-4EBC-B56D-1616D4E43039}" presName="space" presStyleCnt="0"/>
      <dgm:spPr/>
    </dgm:pt>
    <dgm:pt modelId="{CFACF01F-3067-499C-AEC6-752D0ED50F4C}" type="pres">
      <dgm:prSet presAssocID="{D6BE5460-1504-4508-A3BB-5E9203D86699}" presName="composite" presStyleCnt="0"/>
      <dgm:spPr/>
    </dgm:pt>
    <dgm:pt modelId="{A9CEA092-834C-418E-85F0-A1229ADD70DD}" type="pres">
      <dgm:prSet presAssocID="{D6BE5460-1504-4508-A3BB-5E9203D8669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890F98D-5AFD-4FB6-982C-8ADD5FF7C7E9}" type="pres">
      <dgm:prSet presAssocID="{D6BE5460-1504-4508-A3BB-5E9203D86699}" presName="desTx" presStyleLbl="alignAccFollowNode1" presStyleIdx="1" presStyleCnt="4">
        <dgm:presLayoutVars>
          <dgm:bulletEnabled val="1"/>
        </dgm:presLayoutVars>
      </dgm:prSet>
      <dgm:spPr/>
    </dgm:pt>
    <dgm:pt modelId="{1D5E080A-30F8-4733-81C5-84068477FD73}" type="pres">
      <dgm:prSet presAssocID="{C927ABAB-74ED-43AF-A15C-52E2BBA665D6}" presName="space" presStyleCnt="0"/>
      <dgm:spPr/>
    </dgm:pt>
    <dgm:pt modelId="{D146F7D2-8849-4F9F-8A3D-B67BF03ED823}" type="pres">
      <dgm:prSet presAssocID="{DD73BEFB-20B2-42D0-A4D9-1A8771DDC2D0}" presName="composite" presStyleCnt="0"/>
      <dgm:spPr/>
    </dgm:pt>
    <dgm:pt modelId="{5DFC7C43-5FF1-48C4-A0C5-ABB7E4285DB4}" type="pres">
      <dgm:prSet presAssocID="{DD73BEFB-20B2-42D0-A4D9-1A8771DDC2D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D1A57CA-B4DA-4025-B7ED-8F10DFEDF117}" type="pres">
      <dgm:prSet presAssocID="{DD73BEFB-20B2-42D0-A4D9-1A8771DDC2D0}" presName="desTx" presStyleLbl="alignAccFollowNode1" presStyleIdx="2" presStyleCnt="4">
        <dgm:presLayoutVars>
          <dgm:bulletEnabled val="1"/>
        </dgm:presLayoutVars>
      </dgm:prSet>
      <dgm:spPr/>
    </dgm:pt>
    <dgm:pt modelId="{5A16CC0A-D141-4878-AB67-EB2CDC322821}" type="pres">
      <dgm:prSet presAssocID="{E968AAD1-0A37-46D8-994C-F85E83DA997B}" presName="space" presStyleCnt="0"/>
      <dgm:spPr/>
    </dgm:pt>
    <dgm:pt modelId="{38297F37-C0E1-47FA-9634-5DAE95FBBFA4}" type="pres">
      <dgm:prSet presAssocID="{7F2EF43C-48E6-45AE-B290-6A9949E7E30B}" presName="composite" presStyleCnt="0"/>
      <dgm:spPr/>
    </dgm:pt>
    <dgm:pt modelId="{300084A9-506E-447B-9A3E-CA7C22846237}" type="pres">
      <dgm:prSet presAssocID="{7F2EF43C-48E6-45AE-B290-6A9949E7E30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16694F4-01DC-4F0F-8942-4473EAD93623}" type="pres">
      <dgm:prSet presAssocID="{7F2EF43C-48E6-45AE-B290-6A9949E7E30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D1F2B01-8A3D-4ED4-81F0-29F21AB3C23C}" srcId="{D6BE5460-1504-4508-A3BB-5E9203D86699}" destId="{3FF7B88A-1B16-43CC-9AA7-49D727D87C6F}" srcOrd="8" destOrd="0" parTransId="{13D70699-9308-4CFB-89F4-4D52EBB003D3}" sibTransId="{749B2B16-F536-44F5-9C34-53EE6C16CA82}"/>
    <dgm:cxn modelId="{886DA303-954C-4D71-8A0D-B9D58096C763}" srcId="{174AB8B7-7DFC-4B8E-8F20-4A0E061DF0AF}" destId="{45A4C3A7-5C7D-4659-AA52-A01EDFCC5CCF}" srcOrd="4" destOrd="0" parTransId="{46BA1EA0-FDFD-49E1-94D2-C23B6B099E47}" sibTransId="{425778B0-85DA-4910-8EA1-D18F7572913F}"/>
    <dgm:cxn modelId="{13384104-B437-462E-BF17-993807B851B3}" type="presOf" srcId="{B501AEE9-F8B1-4ABB-B73C-70CB2C6C1696}" destId="{C890F98D-5AFD-4FB6-982C-8ADD5FF7C7E9}" srcOrd="0" destOrd="0" presId="urn:microsoft.com/office/officeart/2005/8/layout/hList1"/>
    <dgm:cxn modelId="{54743307-6159-4C37-A4E7-B3C908A8FD88}" type="presOf" srcId="{2CB00974-44ED-46A4-A48B-2D9C1237B009}" destId="{A634D0BC-CEFD-4303-9A30-2D63C61F2EA9}" srcOrd="0" destOrd="3" presId="urn:microsoft.com/office/officeart/2005/8/layout/hList1"/>
    <dgm:cxn modelId="{E9C85B08-415C-43D5-8073-655B4C14E699}" srcId="{171EB4F3-D392-4823-8630-159F744F6290}" destId="{174AB8B7-7DFC-4B8E-8F20-4A0E061DF0AF}" srcOrd="0" destOrd="0" parTransId="{F4D1D47E-B54D-4981-9E91-447F3C77304D}" sibTransId="{057B1D4D-AAEE-4EBC-B56D-1616D4E43039}"/>
    <dgm:cxn modelId="{4E54BC0B-134B-4310-AB14-3AE2339170B5}" srcId="{171EB4F3-D392-4823-8630-159F744F6290}" destId="{D6BE5460-1504-4508-A3BB-5E9203D86699}" srcOrd="1" destOrd="0" parTransId="{6BEDB564-9CA9-43C1-AB4B-8A6C96AA21DC}" sibTransId="{C927ABAB-74ED-43AF-A15C-52E2BBA665D6}"/>
    <dgm:cxn modelId="{9E44870C-4377-417E-9E73-4BA081C0ABFC}" type="presOf" srcId="{D6BE5460-1504-4508-A3BB-5E9203D86699}" destId="{A9CEA092-834C-418E-85F0-A1229ADD70DD}" srcOrd="0" destOrd="0" presId="urn:microsoft.com/office/officeart/2005/8/layout/hList1"/>
    <dgm:cxn modelId="{4D4B8513-4CC2-4A4D-8861-1CE171B7A1C1}" srcId="{D6BE5460-1504-4508-A3BB-5E9203D86699}" destId="{3E01E41A-4178-4852-8810-ABABAE06F3CF}" srcOrd="7" destOrd="0" parTransId="{77E0A5B9-6491-4BB1-B4AC-940D3299647F}" sibTransId="{8CEFDD03-3529-4CC0-82A3-707BD3A4BB48}"/>
    <dgm:cxn modelId="{88CC0016-A2B7-453C-AC2E-968FA62B6B8D}" type="presOf" srcId="{748C97FB-D233-4D62-B676-D1FAE5C8F3B5}" destId="{C890F98D-5AFD-4FB6-982C-8ADD5FF7C7E9}" srcOrd="0" destOrd="3" presId="urn:microsoft.com/office/officeart/2005/8/layout/hList1"/>
    <dgm:cxn modelId="{8F2EEE1A-BDC0-4139-8C3E-15E75125B0EB}" srcId="{174AB8B7-7DFC-4B8E-8F20-4A0E061DF0AF}" destId="{2CB00974-44ED-46A4-A48B-2D9C1237B009}" srcOrd="3" destOrd="0" parTransId="{4594A78E-6FD5-4329-A78E-44C1EF728F56}" sibTransId="{DB28C128-45FA-41BD-90BC-4A76DDFFFD12}"/>
    <dgm:cxn modelId="{DF7DA03C-5A13-4C4F-A835-246F2888C15A}" srcId="{D6BE5460-1504-4508-A3BB-5E9203D86699}" destId="{748C97FB-D233-4D62-B676-D1FAE5C8F3B5}" srcOrd="3" destOrd="0" parTransId="{D599984F-9BF8-4F9F-A351-656B7D782B34}" sibTransId="{96014B7A-960A-4C5B-B098-DF3C4FF414F3}"/>
    <dgm:cxn modelId="{58FD5E3D-0CB8-48E4-97E5-83467B29D833}" type="presOf" srcId="{68B63045-A3D5-49A1-A05E-3C43171BB765}" destId="{8D1A57CA-B4DA-4025-B7ED-8F10DFEDF117}" srcOrd="0" destOrd="3" presId="urn:microsoft.com/office/officeart/2005/8/layout/hList1"/>
    <dgm:cxn modelId="{1420323F-12BC-46C1-A1D4-92B766D74482}" type="presOf" srcId="{D281A90E-F783-4AE4-8B2E-1DFAD7D25445}" destId="{8D1A57CA-B4DA-4025-B7ED-8F10DFEDF117}" srcOrd="0" destOrd="0" presId="urn:microsoft.com/office/officeart/2005/8/layout/hList1"/>
    <dgm:cxn modelId="{C3BFC344-63DD-4B7D-90BD-E435014D0B42}" type="presOf" srcId="{EB2F6C8B-CED8-4A25-80A5-C9B464F87D92}" destId="{C890F98D-5AFD-4FB6-982C-8ADD5FF7C7E9}" srcOrd="0" destOrd="1" presId="urn:microsoft.com/office/officeart/2005/8/layout/hList1"/>
    <dgm:cxn modelId="{8B4A9E45-0EED-4BE6-AA80-25B185B97F15}" type="presOf" srcId="{F03B4BE0-34E0-4411-916E-CAF8D22C8105}" destId="{A16694F4-01DC-4F0F-8942-4473EAD93623}" srcOrd="0" destOrd="0" presId="urn:microsoft.com/office/officeart/2005/8/layout/hList1"/>
    <dgm:cxn modelId="{D436C765-3F63-41E0-BA5A-D9FBF6E8FEE1}" srcId="{174AB8B7-7DFC-4B8E-8F20-4A0E061DF0AF}" destId="{8EEAE824-8884-420B-AFF3-539450AB3F41}" srcOrd="0" destOrd="0" parTransId="{44E7C4AC-5134-4707-8E14-8179C0D4F969}" sibTransId="{E5F474D4-B4C9-4176-8B8B-089B5E573BAA}"/>
    <dgm:cxn modelId="{AE37CC65-2FBD-4D8F-8394-6D91C2BF9DF3}" srcId="{D6BE5460-1504-4508-A3BB-5E9203D86699}" destId="{C0C83F5C-E7D0-4D1F-AED5-69029F88D015}" srcOrd="6" destOrd="0" parTransId="{9E7105EB-096B-4CB2-BB57-4346AA721B5D}" sibTransId="{C876882B-72E2-48CA-BA28-8B9E6A77476D}"/>
    <dgm:cxn modelId="{FE8D096B-5D2C-4B88-BE5F-0FD4B1E11DDB}" srcId="{DD73BEFB-20B2-42D0-A4D9-1A8771DDC2D0}" destId="{FDA01A5E-03F8-4E8B-9203-05105B2BF725}" srcOrd="4" destOrd="0" parTransId="{F0C5E34C-1350-4968-84FB-DBBE6C267621}" sibTransId="{8BE20FB1-4C57-40C3-8645-B86041FF8D48}"/>
    <dgm:cxn modelId="{6A7C314C-AC5A-4DDE-A54A-DD14C8D4CC85}" srcId="{D6BE5460-1504-4508-A3BB-5E9203D86699}" destId="{7C7FF3DA-7385-4BF6-ADD2-27494FB897CD}" srcOrd="5" destOrd="0" parTransId="{0B2DC9E8-5C7F-4EF9-B2AD-FD64E5D8071A}" sibTransId="{B29AB4D1-9059-4241-AC50-E54299FE6505}"/>
    <dgm:cxn modelId="{F0748F6D-0DC8-47F8-A8BF-A921536F5631}" srcId="{7F2EF43C-48E6-45AE-B290-6A9949E7E30B}" destId="{F03B4BE0-34E0-4411-916E-CAF8D22C8105}" srcOrd="0" destOrd="0" parTransId="{9DFE262F-4B80-4836-8997-97C8CC5664B4}" sibTransId="{FBA4D3AF-B247-4B67-BB1B-57F47AC3D165}"/>
    <dgm:cxn modelId="{B9E1DA4D-F8DA-4909-8D84-848D7C843C33}" type="presOf" srcId="{FDA01A5E-03F8-4E8B-9203-05105B2BF725}" destId="{8D1A57CA-B4DA-4025-B7ED-8F10DFEDF117}" srcOrd="0" destOrd="4" presId="urn:microsoft.com/office/officeart/2005/8/layout/hList1"/>
    <dgm:cxn modelId="{FEDA6A6E-DA2B-407D-AA32-24AFF25919C7}" type="presOf" srcId="{032E6E61-0832-4AA1-B66E-FAF5FCDAD617}" destId="{C890F98D-5AFD-4FB6-982C-8ADD5FF7C7E9}" srcOrd="0" destOrd="9" presId="urn:microsoft.com/office/officeart/2005/8/layout/hList1"/>
    <dgm:cxn modelId="{029A5853-C900-4041-84D6-16D32667A569}" type="presOf" srcId="{A576061B-7BB6-41A1-B272-AC382051CE45}" destId="{C890F98D-5AFD-4FB6-982C-8ADD5FF7C7E9}" srcOrd="0" destOrd="12" presId="urn:microsoft.com/office/officeart/2005/8/layout/hList1"/>
    <dgm:cxn modelId="{A5245F55-8A08-48D9-A2BE-46760B9665F1}" srcId="{171EB4F3-D392-4823-8630-159F744F6290}" destId="{7F2EF43C-48E6-45AE-B290-6A9949E7E30B}" srcOrd="3" destOrd="0" parTransId="{EF9F9692-BEE9-4246-AC22-BD9128543FC5}" sibTransId="{7187C485-79A4-4DA6-A493-80CA14269452}"/>
    <dgm:cxn modelId="{A4DC9275-331B-4513-BDAB-C1B700A4BC7B}" type="presOf" srcId="{439EF258-2E3C-473A-AD7F-9A6496055EDF}" destId="{A634D0BC-CEFD-4303-9A30-2D63C61F2EA9}" srcOrd="0" destOrd="1" presId="urn:microsoft.com/office/officeart/2005/8/layout/hList1"/>
    <dgm:cxn modelId="{2EB6D555-AA80-4FFA-B867-29B01FF95DEA}" srcId="{D6BE5460-1504-4508-A3BB-5E9203D86699}" destId="{B501AEE9-F8B1-4ABB-B73C-70CB2C6C1696}" srcOrd="0" destOrd="0" parTransId="{03A7D69B-C1BA-4976-BB82-26C8B6707F52}" sibTransId="{BACA0F5C-B746-4022-BE0F-63E9906F0A3A}"/>
    <dgm:cxn modelId="{C3BF3477-7AA5-4EDE-81EC-CB6916E2B656}" srcId="{D6BE5460-1504-4508-A3BB-5E9203D86699}" destId="{6319207F-8160-4BA8-B223-A75F3BE394E2}" srcOrd="10" destOrd="0" parTransId="{1B1C53DB-1B5F-4E6D-9284-1618C01589DE}" sibTransId="{64FDE37B-4671-4D7C-8EE7-7A07EC9CD6B3}"/>
    <dgm:cxn modelId="{59054157-3BFD-4C1E-A539-4B1F0689E34B}" type="presOf" srcId="{3E01E41A-4178-4852-8810-ABABAE06F3CF}" destId="{C890F98D-5AFD-4FB6-982C-8ADD5FF7C7E9}" srcOrd="0" destOrd="7" presId="urn:microsoft.com/office/officeart/2005/8/layout/hList1"/>
    <dgm:cxn modelId="{A311367E-281C-4C87-AF7E-5E51D91D3733}" srcId="{7F2EF43C-48E6-45AE-B290-6A9949E7E30B}" destId="{A6EDC2B7-08B7-4DD9-BDCC-2409D4B0D479}" srcOrd="2" destOrd="0" parTransId="{33F6CF2E-2784-4D41-85E9-7D4CC7B28218}" sibTransId="{AA21B0DC-3032-46C0-89DF-E93011F9C9FD}"/>
    <dgm:cxn modelId="{63945089-FCBE-4770-BA0D-8E64BB20E5DD}" srcId="{DD73BEFB-20B2-42D0-A4D9-1A8771DDC2D0}" destId="{047A2DA6-356D-4D58-B0F5-AEB699E7DCDE}" srcOrd="2" destOrd="0" parTransId="{8A40F958-A212-4819-9770-4AAFEDBA7FBF}" sibTransId="{3C392D63-B5C7-4850-B60D-F56EDA09CD8D}"/>
    <dgm:cxn modelId="{FF9A5598-4ABA-461A-830D-B8774DABFB5C}" type="presOf" srcId="{171EB4F3-D392-4823-8630-159F744F6290}" destId="{AC405717-3D22-4F45-B73F-C03BA15B7FE7}" srcOrd="0" destOrd="0" presId="urn:microsoft.com/office/officeart/2005/8/layout/hList1"/>
    <dgm:cxn modelId="{F32C8B9C-2F16-4F57-AA4D-67678089A864}" srcId="{D6BE5460-1504-4508-A3BB-5E9203D86699}" destId="{A9BEAA3A-7D47-49F3-AAE7-E865512A9BD6}" srcOrd="2" destOrd="0" parTransId="{5A79505B-A587-4E1A-885E-F8C94B81886B}" sibTransId="{DB049D8E-3F0F-4B68-8BBC-78C2A569F2BC}"/>
    <dgm:cxn modelId="{EFC5719F-E02A-4F4B-87EC-22CFB5012CC8}" srcId="{D6BE5460-1504-4508-A3BB-5E9203D86699}" destId="{032E6E61-0832-4AA1-B66E-FAF5FCDAD617}" srcOrd="9" destOrd="0" parTransId="{3678DB58-7D7E-4A32-97AF-BDDD25EDD83A}" sibTransId="{DB17F77F-7B57-4164-82D7-08A5557CDFEC}"/>
    <dgm:cxn modelId="{226B2CA3-22E7-4A32-B13C-D4252B5C569F}" type="presOf" srcId="{3FF7B88A-1B16-43CC-9AA7-49D727D87C6F}" destId="{C890F98D-5AFD-4FB6-982C-8ADD5FF7C7E9}" srcOrd="0" destOrd="8" presId="urn:microsoft.com/office/officeart/2005/8/layout/hList1"/>
    <dgm:cxn modelId="{094D66A9-0C43-47B7-8529-22CAEFD490DE}" srcId="{DD73BEFB-20B2-42D0-A4D9-1A8771DDC2D0}" destId="{68B63045-A3D5-49A1-A05E-3C43171BB765}" srcOrd="3" destOrd="0" parTransId="{3168576F-D93D-43A7-BD3B-C51559B4E7C1}" sibTransId="{42B4C2F4-4837-455B-892C-ED9C996F5546}"/>
    <dgm:cxn modelId="{93E694A9-8C44-4F73-BE14-4F639C6E3778}" srcId="{174AB8B7-7DFC-4B8E-8F20-4A0E061DF0AF}" destId="{439EF258-2E3C-473A-AD7F-9A6496055EDF}" srcOrd="1" destOrd="0" parTransId="{2F59D1FE-59D4-43FE-8A6B-397B4D70D430}" sibTransId="{AE93A5A9-2A0A-40D8-ABCF-DAB65127C93D}"/>
    <dgm:cxn modelId="{E1D94BAF-C8D7-4815-B3A3-42D5E8C18BB2}" srcId="{174AB8B7-7DFC-4B8E-8F20-4A0E061DF0AF}" destId="{6B1921E3-0582-4332-AF31-3D8EF8D7DB05}" srcOrd="2" destOrd="0" parTransId="{8B5A52D0-3C29-415A-B16D-03520AD6632B}" sibTransId="{BCCB0763-055D-4BF1-9CFD-5F34C76A8680}"/>
    <dgm:cxn modelId="{1694DDB0-1DBE-4DF2-9E6E-85325E5F555B}" srcId="{171EB4F3-D392-4823-8630-159F744F6290}" destId="{DD73BEFB-20B2-42D0-A4D9-1A8771DDC2D0}" srcOrd="2" destOrd="0" parTransId="{B5C3B879-6C65-41E3-9B02-DB60C45D0566}" sibTransId="{E968AAD1-0A37-46D8-994C-F85E83DA997B}"/>
    <dgm:cxn modelId="{0DB322B7-CEE7-4087-A658-E3A23714868A}" type="presOf" srcId="{6319207F-8160-4BA8-B223-A75F3BE394E2}" destId="{C890F98D-5AFD-4FB6-982C-8ADD5FF7C7E9}" srcOrd="0" destOrd="10" presId="urn:microsoft.com/office/officeart/2005/8/layout/hList1"/>
    <dgm:cxn modelId="{37762FBC-232D-4FBE-9713-460E2D0C7619}" srcId="{D6BE5460-1504-4508-A3BB-5E9203D86699}" destId="{C1B3BFEE-6C75-42BE-BDB0-8687E6D77299}" srcOrd="4" destOrd="0" parTransId="{5CB6690D-ADB6-4C7B-9DA7-8FFB349CBF49}" sibTransId="{7ADB9FA7-BC80-4657-8683-BEC092679C69}"/>
    <dgm:cxn modelId="{990373BC-2F8C-4F2B-9A3E-B91F412A84F4}" srcId="{D6BE5460-1504-4508-A3BB-5E9203D86699}" destId="{A576061B-7BB6-41A1-B272-AC382051CE45}" srcOrd="12" destOrd="0" parTransId="{CCC0F162-AEB8-4FD1-A15F-556A08146EFA}" sibTransId="{404AC981-B76E-4201-904E-DC4BDC46F1D6}"/>
    <dgm:cxn modelId="{F062A7BD-8D4C-41C1-97A8-DF194292CD32}" type="presOf" srcId="{7C7FF3DA-7385-4BF6-ADD2-27494FB897CD}" destId="{C890F98D-5AFD-4FB6-982C-8ADD5FF7C7E9}" srcOrd="0" destOrd="5" presId="urn:microsoft.com/office/officeart/2005/8/layout/hList1"/>
    <dgm:cxn modelId="{099972C0-2FC3-4D22-89E2-6F7CCDDB914D}" type="presOf" srcId="{8EEAE824-8884-420B-AFF3-539450AB3F41}" destId="{A634D0BC-CEFD-4303-9A30-2D63C61F2EA9}" srcOrd="0" destOrd="0" presId="urn:microsoft.com/office/officeart/2005/8/layout/hList1"/>
    <dgm:cxn modelId="{04846BC3-DB50-4D77-9E31-B0ABE378417B}" type="presOf" srcId="{C1B3BFEE-6C75-42BE-BDB0-8687E6D77299}" destId="{C890F98D-5AFD-4FB6-982C-8ADD5FF7C7E9}" srcOrd="0" destOrd="4" presId="urn:microsoft.com/office/officeart/2005/8/layout/hList1"/>
    <dgm:cxn modelId="{BFFA1AC4-2195-46D6-BFA1-7B927954A682}" type="presOf" srcId="{6B1921E3-0582-4332-AF31-3D8EF8D7DB05}" destId="{A634D0BC-CEFD-4303-9A30-2D63C61F2EA9}" srcOrd="0" destOrd="2" presId="urn:microsoft.com/office/officeart/2005/8/layout/hList1"/>
    <dgm:cxn modelId="{F085FEC9-E388-47BC-B9E1-AF055F880680}" srcId="{7F2EF43C-48E6-45AE-B290-6A9949E7E30B}" destId="{71A73628-0370-4069-8773-04A8FBA4BA9A}" srcOrd="1" destOrd="0" parTransId="{BA6700BB-11A3-40FF-8071-F8C47B03FF30}" sibTransId="{42B6AD7C-849D-4C60-8001-2C9CD9707708}"/>
    <dgm:cxn modelId="{AB571CCA-2B54-46A5-AFDA-3A6720BE9D54}" type="presOf" srcId="{A9BEAA3A-7D47-49F3-AAE7-E865512A9BD6}" destId="{C890F98D-5AFD-4FB6-982C-8ADD5FF7C7E9}" srcOrd="0" destOrd="2" presId="urn:microsoft.com/office/officeart/2005/8/layout/hList1"/>
    <dgm:cxn modelId="{6DEF73CE-DB84-4B88-ABA0-C806B57970FB}" type="presOf" srcId="{287D16E0-E8D0-4C5A-8D21-9391948905E7}" destId="{8D1A57CA-B4DA-4025-B7ED-8F10DFEDF117}" srcOrd="0" destOrd="1" presId="urn:microsoft.com/office/officeart/2005/8/layout/hList1"/>
    <dgm:cxn modelId="{9ADB8FCE-48A2-497E-B52B-EA0078F50688}" type="presOf" srcId="{71A73628-0370-4069-8773-04A8FBA4BA9A}" destId="{A16694F4-01DC-4F0F-8942-4473EAD93623}" srcOrd="0" destOrd="1" presId="urn:microsoft.com/office/officeart/2005/8/layout/hList1"/>
    <dgm:cxn modelId="{9F326ED6-7FC3-4880-B7B7-8A15ED74EE67}" type="presOf" srcId="{7F2EF43C-48E6-45AE-B290-6A9949E7E30B}" destId="{300084A9-506E-447B-9A3E-CA7C22846237}" srcOrd="0" destOrd="0" presId="urn:microsoft.com/office/officeart/2005/8/layout/hList1"/>
    <dgm:cxn modelId="{DB33B1D9-CB85-4DC9-BF6F-5B0BCEB756F4}" srcId="{DD73BEFB-20B2-42D0-A4D9-1A8771DDC2D0}" destId="{D281A90E-F783-4AE4-8B2E-1DFAD7D25445}" srcOrd="0" destOrd="0" parTransId="{C3C310FB-B47E-4C01-A579-9EFA88463E7B}" sibTransId="{BC72E778-4C09-49F9-B61D-7A36DF5DB632}"/>
    <dgm:cxn modelId="{DD8FE8D9-2406-4643-A095-25E6D499FFE8}" type="presOf" srcId="{0680B36A-7465-4C46-A490-13CA89F6A889}" destId="{C890F98D-5AFD-4FB6-982C-8ADD5FF7C7E9}" srcOrd="0" destOrd="11" presId="urn:microsoft.com/office/officeart/2005/8/layout/hList1"/>
    <dgm:cxn modelId="{C6D723E9-2136-497D-8B37-15A041CCD48F}" srcId="{D6BE5460-1504-4508-A3BB-5E9203D86699}" destId="{0680B36A-7465-4C46-A490-13CA89F6A889}" srcOrd="11" destOrd="0" parTransId="{A8A1256B-A845-47F9-9DFD-94700A87B396}" sibTransId="{BE7C90DA-8702-435D-9695-1DCCEDE9E36B}"/>
    <dgm:cxn modelId="{C2450AEC-2E3A-485B-918C-F177D004167A}" type="presOf" srcId="{DD73BEFB-20B2-42D0-A4D9-1A8771DDC2D0}" destId="{5DFC7C43-5FF1-48C4-A0C5-ABB7E4285DB4}" srcOrd="0" destOrd="0" presId="urn:microsoft.com/office/officeart/2005/8/layout/hList1"/>
    <dgm:cxn modelId="{4E0E94EC-96A6-4ED7-B09C-90A3DDD97138}" srcId="{D6BE5460-1504-4508-A3BB-5E9203D86699}" destId="{EB2F6C8B-CED8-4A25-80A5-C9B464F87D92}" srcOrd="1" destOrd="0" parTransId="{764AC9D5-F489-4EB8-BCE4-0C05386F7507}" sibTransId="{37DB335E-A21D-4A96-A49C-5E2826B94827}"/>
    <dgm:cxn modelId="{16E0AFEC-0718-4EAE-8057-E79B823527FC}" srcId="{DD73BEFB-20B2-42D0-A4D9-1A8771DDC2D0}" destId="{287D16E0-E8D0-4C5A-8D21-9391948905E7}" srcOrd="1" destOrd="0" parTransId="{F94D5C3A-74B4-4F0A-9806-73F60439C3C6}" sibTransId="{97CA31E9-A3DD-427A-8D6F-B1763F3D21F6}"/>
    <dgm:cxn modelId="{64F23EF0-8378-430B-B236-4B8D3F29041E}" type="presOf" srcId="{45A4C3A7-5C7D-4659-AA52-A01EDFCC5CCF}" destId="{A634D0BC-CEFD-4303-9A30-2D63C61F2EA9}" srcOrd="0" destOrd="4" presId="urn:microsoft.com/office/officeart/2005/8/layout/hList1"/>
    <dgm:cxn modelId="{C36A42F3-B529-4C43-BDFD-22DDE100A515}" type="presOf" srcId="{C0C83F5C-E7D0-4D1F-AED5-69029F88D015}" destId="{C890F98D-5AFD-4FB6-982C-8ADD5FF7C7E9}" srcOrd="0" destOrd="6" presId="urn:microsoft.com/office/officeart/2005/8/layout/hList1"/>
    <dgm:cxn modelId="{CED594F4-3E77-44DC-B3D3-388642F6F419}" type="presOf" srcId="{047A2DA6-356D-4D58-B0F5-AEB699E7DCDE}" destId="{8D1A57CA-B4DA-4025-B7ED-8F10DFEDF117}" srcOrd="0" destOrd="2" presId="urn:microsoft.com/office/officeart/2005/8/layout/hList1"/>
    <dgm:cxn modelId="{F8026AFA-5E90-4A2D-B90B-400002E2C4B0}" type="presOf" srcId="{174AB8B7-7DFC-4B8E-8F20-4A0E061DF0AF}" destId="{6C076AA2-9613-4E3C-AAC8-F58488AEF8B7}" srcOrd="0" destOrd="0" presId="urn:microsoft.com/office/officeart/2005/8/layout/hList1"/>
    <dgm:cxn modelId="{96EAC4FC-F601-432A-AC27-2AD5896D0B77}" type="presOf" srcId="{A6EDC2B7-08B7-4DD9-BDCC-2409D4B0D479}" destId="{A16694F4-01DC-4F0F-8942-4473EAD93623}" srcOrd="0" destOrd="2" presId="urn:microsoft.com/office/officeart/2005/8/layout/hList1"/>
    <dgm:cxn modelId="{1A9E81FF-A836-41A1-8F67-D3BC0B455809}" type="presParOf" srcId="{AC405717-3D22-4F45-B73F-C03BA15B7FE7}" destId="{24974BCA-612F-42A5-A6B0-19F7775C8D4C}" srcOrd="0" destOrd="0" presId="urn:microsoft.com/office/officeart/2005/8/layout/hList1"/>
    <dgm:cxn modelId="{843659EF-B50D-44F8-8A70-A84BE40596BE}" type="presParOf" srcId="{24974BCA-612F-42A5-A6B0-19F7775C8D4C}" destId="{6C076AA2-9613-4E3C-AAC8-F58488AEF8B7}" srcOrd="0" destOrd="0" presId="urn:microsoft.com/office/officeart/2005/8/layout/hList1"/>
    <dgm:cxn modelId="{B6AA1945-C91E-4A55-BD62-ECCF46675971}" type="presParOf" srcId="{24974BCA-612F-42A5-A6B0-19F7775C8D4C}" destId="{A634D0BC-CEFD-4303-9A30-2D63C61F2EA9}" srcOrd="1" destOrd="0" presId="urn:microsoft.com/office/officeart/2005/8/layout/hList1"/>
    <dgm:cxn modelId="{89978F69-A143-4188-8A5D-C404190D2701}" type="presParOf" srcId="{AC405717-3D22-4F45-B73F-C03BA15B7FE7}" destId="{2D2D0847-B558-434D-872F-7AEA46850FAE}" srcOrd="1" destOrd="0" presId="urn:microsoft.com/office/officeart/2005/8/layout/hList1"/>
    <dgm:cxn modelId="{C92B7840-7F4F-4686-813B-AFA95401C951}" type="presParOf" srcId="{AC405717-3D22-4F45-B73F-C03BA15B7FE7}" destId="{CFACF01F-3067-499C-AEC6-752D0ED50F4C}" srcOrd="2" destOrd="0" presId="urn:microsoft.com/office/officeart/2005/8/layout/hList1"/>
    <dgm:cxn modelId="{1AD72F5A-A456-4E1C-A019-49243AA95B66}" type="presParOf" srcId="{CFACF01F-3067-499C-AEC6-752D0ED50F4C}" destId="{A9CEA092-834C-418E-85F0-A1229ADD70DD}" srcOrd="0" destOrd="0" presId="urn:microsoft.com/office/officeart/2005/8/layout/hList1"/>
    <dgm:cxn modelId="{CCB13B46-8132-4802-AFC2-1B2452D8CB01}" type="presParOf" srcId="{CFACF01F-3067-499C-AEC6-752D0ED50F4C}" destId="{C890F98D-5AFD-4FB6-982C-8ADD5FF7C7E9}" srcOrd="1" destOrd="0" presId="urn:microsoft.com/office/officeart/2005/8/layout/hList1"/>
    <dgm:cxn modelId="{CD9B89E2-B63E-49CD-BA7E-EA3A438F5908}" type="presParOf" srcId="{AC405717-3D22-4F45-B73F-C03BA15B7FE7}" destId="{1D5E080A-30F8-4733-81C5-84068477FD73}" srcOrd="3" destOrd="0" presId="urn:microsoft.com/office/officeart/2005/8/layout/hList1"/>
    <dgm:cxn modelId="{7EE81448-C186-4FB2-8068-DC360B48DDAB}" type="presParOf" srcId="{AC405717-3D22-4F45-B73F-C03BA15B7FE7}" destId="{D146F7D2-8849-4F9F-8A3D-B67BF03ED823}" srcOrd="4" destOrd="0" presId="urn:microsoft.com/office/officeart/2005/8/layout/hList1"/>
    <dgm:cxn modelId="{660A71DF-5711-4B30-ADC3-BF24FA5F3A76}" type="presParOf" srcId="{D146F7D2-8849-4F9F-8A3D-B67BF03ED823}" destId="{5DFC7C43-5FF1-48C4-A0C5-ABB7E4285DB4}" srcOrd="0" destOrd="0" presId="urn:microsoft.com/office/officeart/2005/8/layout/hList1"/>
    <dgm:cxn modelId="{D014CB89-C191-4AE4-84A7-D3C42478EB28}" type="presParOf" srcId="{D146F7D2-8849-4F9F-8A3D-B67BF03ED823}" destId="{8D1A57CA-B4DA-4025-B7ED-8F10DFEDF117}" srcOrd="1" destOrd="0" presId="urn:microsoft.com/office/officeart/2005/8/layout/hList1"/>
    <dgm:cxn modelId="{B198F0B6-38FC-4C3B-BA5E-E40DD0231D77}" type="presParOf" srcId="{AC405717-3D22-4F45-B73F-C03BA15B7FE7}" destId="{5A16CC0A-D141-4878-AB67-EB2CDC322821}" srcOrd="5" destOrd="0" presId="urn:microsoft.com/office/officeart/2005/8/layout/hList1"/>
    <dgm:cxn modelId="{3478574F-8DEF-43E8-A5DB-FCF102C9A985}" type="presParOf" srcId="{AC405717-3D22-4F45-B73F-C03BA15B7FE7}" destId="{38297F37-C0E1-47FA-9634-5DAE95FBBFA4}" srcOrd="6" destOrd="0" presId="urn:microsoft.com/office/officeart/2005/8/layout/hList1"/>
    <dgm:cxn modelId="{3AC6019A-A9B6-4A60-AF16-9FBAED281D0A}" type="presParOf" srcId="{38297F37-C0E1-47FA-9634-5DAE95FBBFA4}" destId="{300084A9-506E-447B-9A3E-CA7C22846237}" srcOrd="0" destOrd="0" presId="urn:microsoft.com/office/officeart/2005/8/layout/hList1"/>
    <dgm:cxn modelId="{90B84DDD-798C-4E06-8FF5-F38E4F62EDB4}" type="presParOf" srcId="{38297F37-C0E1-47FA-9634-5DAE95FBBFA4}" destId="{A16694F4-01DC-4F0F-8942-4473EAD936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73925-E559-46AE-87AF-1BCCDA3E18EA}">
      <dsp:nvSpPr>
        <dsp:cNvPr id="0" name=""/>
        <dsp:cNvSpPr/>
      </dsp:nvSpPr>
      <dsp:spPr>
        <a:xfrm>
          <a:off x="197954" y="0"/>
          <a:ext cx="5768689" cy="142612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C9E33-6BB8-49B2-B0B9-7C1721C40B5B}">
      <dsp:nvSpPr>
        <dsp:cNvPr id="0" name=""/>
        <dsp:cNvSpPr/>
      </dsp:nvSpPr>
      <dsp:spPr>
        <a:xfrm>
          <a:off x="134540" y="427838"/>
          <a:ext cx="2036007" cy="570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Students</a:t>
          </a:r>
        </a:p>
      </dsp:txBody>
      <dsp:txXfrm>
        <a:off x="162387" y="455685"/>
        <a:ext cx="1980313" cy="514757"/>
      </dsp:txXfrm>
    </dsp:sp>
    <dsp:sp modelId="{E1A15372-9070-49D0-AB35-D6E4D7019ADB}">
      <dsp:nvSpPr>
        <dsp:cNvPr id="0" name=""/>
        <dsp:cNvSpPr/>
      </dsp:nvSpPr>
      <dsp:spPr>
        <a:xfrm>
          <a:off x="2387888" y="434398"/>
          <a:ext cx="2036007" cy="570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Faculty</a:t>
          </a:r>
        </a:p>
      </dsp:txBody>
      <dsp:txXfrm>
        <a:off x="2415735" y="462245"/>
        <a:ext cx="1980313" cy="514757"/>
      </dsp:txXfrm>
    </dsp:sp>
    <dsp:sp modelId="{4F851C76-858B-4F69-B7A8-0F1AA4EE110D}">
      <dsp:nvSpPr>
        <dsp:cNvPr id="0" name=""/>
        <dsp:cNvSpPr/>
      </dsp:nvSpPr>
      <dsp:spPr>
        <a:xfrm>
          <a:off x="4616144" y="427838"/>
          <a:ext cx="2036007" cy="570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Staff</a:t>
          </a:r>
        </a:p>
      </dsp:txBody>
      <dsp:txXfrm>
        <a:off x="4643991" y="455685"/>
        <a:ext cx="1980313" cy="514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5AF09-78B5-4A05-9C8D-89C5BA73B5A2}">
      <dsp:nvSpPr>
        <dsp:cNvPr id="0" name=""/>
        <dsp:cNvSpPr/>
      </dsp:nvSpPr>
      <dsp:spPr>
        <a:xfrm>
          <a:off x="2699064" y="537303"/>
          <a:ext cx="3586843" cy="358684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6A63-48C6-4EEE-8AAD-3D68910D36F1}">
      <dsp:nvSpPr>
        <dsp:cNvPr id="0" name=""/>
        <dsp:cNvSpPr/>
      </dsp:nvSpPr>
      <dsp:spPr>
        <a:xfrm>
          <a:off x="2699064" y="537303"/>
          <a:ext cx="3586843" cy="358684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3349B-CCB0-4E4C-9C1E-74A101593ED2}">
      <dsp:nvSpPr>
        <dsp:cNvPr id="0" name=""/>
        <dsp:cNvSpPr/>
      </dsp:nvSpPr>
      <dsp:spPr>
        <a:xfrm>
          <a:off x="2699064" y="537303"/>
          <a:ext cx="3586843" cy="3586843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5A33-FB12-4E55-818D-21598C4B2911}">
      <dsp:nvSpPr>
        <dsp:cNvPr id="0" name=""/>
        <dsp:cNvSpPr/>
      </dsp:nvSpPr>
      <dsp:spPr>
        <a:xfrm>
          <a:off x="2732028" y="809366"/>
          <a:ext cx="3586843" cy="3586843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02697-5279-4410-8707-AB234AF8EC98}">
      <dsp:nvSpPr>
        <dsp:cNvPr id="0" name=""/>
        <dsp:cNvSpPr/>
      </dsp:nvSpPr>
      <dsp:spPr>
        <a:xfrm>
          <a:off x="3667694" y="1505933"/>
          <a:ext cx="1649584" cy="1649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Mixed / Similar Statements</a:t>
          </a:r>
        </a:p>
      </dsp:txBody>
      <dsp:txXfrm>
        <a:off x="3909270" y="1747509"/>
        <a:ext cx="1166432" cy="1166432"/>
      </dsp:txXfrm>
    </dsp:sp>
    <dsp:sp modelId="{00BEEA4B-2410-4D22-AFD8-BD167FDFCA39}">
      <dsp:nvSpPr>
        <dsp:cNvPr id="0" name=""/>
        <dsp:cNvSpPr/>
      </dsp:nvSpPr>
      <dsp:spPr>
        <a:xfrm>
          <a:off x="3915131" y="1518"/>
          <a:ext cx="1154709" cy="115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Guiding Principles</a:t>
          </a:r>
        </a:p>
      </dsp:txBody>
      <dsp:txXfrm>
        <a:off x="4084234" y="170621"/>
        <a:ext cx="816503" cy="816503"/>
      </dsp:txXfrm>
    </dsp:sp>
    <dsp:sp modelId="{89C3B0FB-1E3A-4D5A-A74A-08935B9006D8}">
      <dsp:nvSpPr>
        <dsp:cNvPr id="0" name=""/>
        <dsp:cNvSpPr/>
      </dsp:nvSpPr>
      <dsp:spPr>
        <a:xfrm>
          <a:off x="5666983" y="1753370"/>
          <a:ext cx="1154709" cy="115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Butler Way</a:t>
          </a:r>
        </a:p>
      </dsp:txBody>
      <dsp:txXfrm>
        <a:off x="5836086" y="1922473"/>
        <a:ext cx="816503" cy="816503"/>
      </dsp:txXfrm>
    </dsp:sp>
    <dsp:sp modelId="{0642571D-ABE1-4DDA-B476-AF64BB4BDE07}">
      <dsp:nvSpPr>
        <dsp:cNvPr id="0" name=""/>
        <dsp:cNvSpPr/>
      </dsp:nvSpPr>
      <dsp:spPr>
        <a:xfrm>
          <a:off x="3915131" y="3505222"/>
          <a:ext cx="1154709" cy="115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Departmental Values</a:t>
          </a:r>
        </a:p>
      </dsp:txBody>
      <dsp:txXfrm>
        <a:off x="4084234" y="3674325"/>
        <a:ext cx="816503" cy="816503"/>
      </dsp:txXfrm>
    </dsp:sp>
    <dsp:sp modelId="{1FFDA01C-61D0-4425-8649-AF01AF49579F}">
      <dsp:nvSpPr>
        <dsp:cNvPr id="0" name=""/>
        <dsp:cNvSpPr/>
      </dsp:nvSpPr>
      <dsp:spPr>
        <a:xfrm>
          <a:off x="2163279" y="1753370"/>
          <a:ext cx="1154709" cy="1154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Departmental Commitments</a:t>
          </a:r>
        </a:p>
      </dsp:txBody>
      <dsp:txXfrm>
        <a:off x="2332382" y="1922473"/>
        <a:ext cx="816503" cy="816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808BA-D32D-49BA-8988-C6E872249596}">
      <dsp:nvSpPr>
        <dsp:cNvPr id="0" name=""/>
        <dsp:cNvSpPr/>
      </dsp:nvSpPr>
      <dsp:spPr>
        <a:xfrm rot="16200000">
          <a:off x="871510" y="1036621"/>
          <a:ext cx="2195065" cy="13414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 Life cycle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Freshman to Graduation</a:t>
          </a:r>
        </a:p>
      </dsp:txBody>
      <dsp:txXfrm rot="5400000">
        <a:off x="1363828" y="675291"/>
        <a:ext cx="1275923" cy="2064077"/>
      </dsp:txXfrm>
    </dsp:sp>
    <dsp:sp modelId="{19472F78-A7F2-40EF-979E-ACB86F57C5BF}">
      <dsp:nvSpPr>
        <dsp:cNvPr id="0" name=""/>
        <dsp:cNvSpPr/>
      </dsp:nvSpPr>
      <dsp:spPr>
        <a:xfrm rot="5400000">
          <a:off x="2273838" y="1036621"/>
          <a:ext cx="2195065" cy="13414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Faculty &amp; Staff Employment Life Cycle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Hire to Retire</a:t>
          </a:r>
        </a:p>
      </dsp:txBody>
      <dsp:txXfrm rot="-5400000">
        <a:off x="2700662" y="675291"/>
        <a:ext cx="1275923" cy="2064077"/>
      </dsp:txXfrm>
    </dsp:sp>
    <dsp:sp modelId="{FA7CECAF-0E22-4D80-8659-81C0454C728B}">
      <dsp:nvSpPr>
        <dsp:cNvPr id="0" name=""/>
        <dsp:cNvSpPr/>
      </dsp:nvSpPr>
      <dsp:spPr>
        <a:xfrm>
          <a:off x="1968905" y="0"/>
          <a:ext cx="1402328" cy="14022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8C549-5650-407C-BC28-FE9683CA4C64}">
      <dsp:nvSpPr>
        <dsp:cNvPr id="0" name=""/>
        <dsp:cNvSpPr/>
      </dsp:nvSpPr>
      <dsp:spPr>
        <a:xfrm rot="10800000">
          <a:off x="1968905" y="2012057"/>
          <a:ext cx="1402328" cy="14022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69938-23A8-48F8-B14B-92FAE446F77D}">
      <dsp:nvSpPr>
        <dsp:cNvPr id="0" name=""/>
        <dsp:cNvSpPr/>
      </dsp:nvSpPr>
      <dsp:spPr>
        <a:xfrm>
          <a:off x="1645" y="0"/>
          <a:ext cx="610328" cy="6103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598E5-E87E-4C5D-8867-785BF3D2622A}">
      <dsp:nvSpPr>
        <dsp:cNvPr id="0" name=""/>
        <dsp:cNvSpPr/>
      </dsp:nvSpPr>
      <dsp:spPr>
        <a:xfrm>
          <a:off x="62678" y="61032"/>
          <a:ext cx="488262" cy="48826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2EDDF-2424-4DC8-820C-EBEF0B0F7A85}">
      <dsp:nvSpPr>
        <dsp:cNvPr id="0" name=""/>
        <dsp:cNvSpPr/>
      </dsp:nvSpPr>
      <dsp:spPr>
        <a:xfrm>
          <a:off x="739125" y="0"/>
          <a:ext cx="1805555" cy="61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Mission</a:t>
          </a:r>
        </a:p>
      </dsp:txBody>
      <dsp:txXfrm>
        <a:off x="739125" y="0"/>
        <a:ext cx="1805555" cy="610328"/>
      </dsp:txXfrm>
    </dsp:sp>
    <dsp:sp modelId="{130B28B9-69A0-4834-AE09-6E042FFF0757}">
      <dsp:nvSpPr>
        <dsp:cNvPr id="0" name=""/>
        <dsp:cNvSpPr/>
      </dsp:nvSpPr>
      <dsp:spPr>
        <a:xfrm>
          <a:off x="2671832" y="0"/>
          <a:ext cx="610328" cy="6103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D80D7-9464-42C5-A636-CF2ADF667737}">
      <dsp:nvSpPr>
        <dsp:cNvPr id="0" name=""/>
        <dsp:cNvSpPr/>
      </dsp:nvSpPr>
      <dsp:spPr>
        <a:xfrm>
          <a:off x="2732865" y="61032"/>
          <a:ext cx="488262" cy="48826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1A5AD-EA25-438B-A393-9D27CBA54268}">
      <dsp:nvSpPr>
        <dsp:cNvPr id="0" name=""/>
        <dsp:cNvSpPr/>
      </dsp:nvSpPr>
      <dsp:spPr>
        <a:xfrm>
          <a:off x="3409312" y="0"/>
          <a:ext cx="1805555" cy="61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Vision</a:t>
          </a:r>
        </a:p>
      </dsp:txBody>
      <dsp:txXfrm>
        <a:off x="3409312" y="0"/>
        <a:ext cx="1805555" cy="610328"/>
      </dsp:txXfrm>
    </dsp:sp>
    <dsp:sp modelId="{FD0DED7F-C91E-4628-925B-D470D00E3073}">
      <dsp:nvSpPr>
        <dsp:cNvPr id="0" name=""/>
        <dsp:cNvSpPr/>
      </dsp:nvSpPr>
      <dsp:spPr>
        <a:xfrm>
          <a:off x="5342019" y="0"/>
          <a:ext cx="610328" cy="6103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1E981-0915-4FBD-98E0-2B2A36E7BE9F}">
      <dsp:nvSpPr>
        <dsp:cNvPr id="0" name=""/>
        <dsp:cNvSpPr/>
      </dsp:nvSpPr>
      <dsp:spPr>
        <a:xfrm>
          <a:off x="5403052" y="61032"/>
          <a:ext cx="488262" cy="48826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D840A-109D-4FE4-812D-76422C49DB66}">
      <dsp:nvSpPr>
        <dsp:cNvPr id="0" name=""/>
        <dsp:cNvSpPr/>
      </dsp:nvSpPr>
      <dsp:spPr>
        <a:xfrm>
          <a:off x="6079499" y="0"/>
          <a:ext cx="1805555" cy="61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Values</a:t>
          </a:r>
        </a:p>
      </dsp:txBody>
      <dsp:txXfrm>
        <a:off x="6079499" y="0"/>
        <a:ext cx="1805555" cy="610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25EB1-06E4-4051-A1E6-FE4459614D4F}">
      <dsp:nvSpPr>
        <dsp:cNvPr id="0" name=""/>
        <dsp:cNvSpPr/>
      </dsp:nvSpPr>
      <dsp:spPr>
        <a:xfrm>
          <a:off x="744" y="0"/>
          <a:ext cx="1934765" cy="19462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Students</a:t>
          </a:r>
        </a:p>
      </dsp:txBody>
      <dsp:txXfrm>
        <a:off x="744" y="0"/>
        <a:ext cx="1934765" cy="583873"/>
      </dsp:txXfrm>
    </dsp:sp>
    <dsp:sp modelId="{02535BA5-2834-4399-9AE6-B4506C116474}">
      <dsp:nvSpPr>
        <dsp:cNvPr id="0" name=""/>
        <dsp:cNvSpPr/>
      </dsp:nvSpPr>
      <dsp:spPr>
        <a:xfrm>
          <a:off x="194220" y="583873"/>
          <a:ext cx="1547812" cy="1265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Guiding Principles</a:t>
          </a:r>
        </a:p>
      </dsp:txBody>
      <dsp:txXfrm>
        <a:off x="231272" y="620925"/>
        <a:ext cx="1473708" cy="1190955"/>
      </dsp:txXfrm>
    </dsp:sp>
    <dsp:sp modelId="{137B6A0E-A819-472B-AF9D-4CB8F59C1779}">
      <dsp:nvSpPr>
        <dsp:cNvPr id="0" name=""/>
        <dsp:cNvSpPr/>
      </dsp:nvSpPr>
      <dsp:spPr>
        <a:xfrm>
          <a:off x="2080617" y="0"/>
          <a:ext cx="1934765" cy="19462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Admin</a:t>
          </a:r>
        </a:p>
      </dsp:txBody>
      <dsp:txXfrm>
        <a:off x="2080617" y="0"/>
        <a:ext cx="1934765" cy="583873"/>
      </dsp:txXfrm>
    </dsp:sp>
    <dsp:sp modelId="{C8D0A50E-1CE1-444A-A59F-81A1894905B3}">
      <dsp:nvSpPr>
        <dsp:cNvPr id="0" name=""/>
        <dsp:cNvSpPr/>
      </dsp:nvSpPr>
      <dsp:spPr>
        <a:xfrm>
          <a:off x="2274093" y="583873"/>
          <a:ext cx="1547812" cy="1265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Guiding Principles</a:t>
          </a:r>
        </a:p>
      </dsp:txBody>
      <dsp:txXfrm>
        <a:off x="2311145" y="620925"/>
        <a:ext cx="1473708" cy="1190955"/>
      </dsp:txXfrm>
    </dsp:sp>
    <dsp:sp modelId="{022FFE18-0FFE-4F71-8B6B-E229DAE326CB}">
      <dsp:nvSpPr>
        <dsp:cNvPr id="0" name=""/>
        <dsp:cNvSpPr/>
      </dsp:nvSpPr>
      <dsp:spPr>
        <a:xfrm>
          <a:off x="4160490" y="0"/>
          <a:ext cx="1934765" cy="19462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Colleges</a:t>
          </a:r>
        </a:p>
      </dsp:txBody>
      <dsp:txXfrm>
        <a:off x="4160490" y="0"/>
        <a:ext cx="1934765" cy="583873"/>
      </dsp:txXfrm>
    </dsp:sp>
    <dsp:sp modelId="{C748934C-EE79-4F91-86C9-B85C0D8DE555}">
      <dsp:nvSpPr>
        <dsp:cNvPr id="0" name=""/>
        <dsp:cNvSpPr/>
      </dsp:nvSpPr>
      <dsp:spPr>
        <a:xfrm>
          <a:off x="4353966" y="583873"/>
          <a:ext cx="1547812" cy="1265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Guiding Principles</a:t>
          </a:r>
        </a:p>
      </dsp:txBody>
      <dsp:txXfrm>
        <a:off x="4391018" y="620925"/>
        <a:ext cx="1473708" cy="1190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05168-1551-402E-B6BB-EA5B55BA0F0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Colleges</a:t>
          </a:r>
        </a:p>
      </dsp:txBody>
      <dsp:txXfrm>
        <a:off x="2153920" y="477519"/>
        <a:ext cx="1788160" cy="1097280"/>
      </dsp:txXfrm>
    </dsp:sp>
    <dsp:sp modelId="{9E6FB290-DDFC-44B0-8BE1-E0FB21475CF5}">
      <dsp:nvSpPr>
        <dsp:cNvPr id="0" name=""/>
        <dsp:cNvSpPr/>
      </dsp:nvSpPr>
      <dsp:spPr>
        <a:xfrm>
          <a:off x="2765226" y="16255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Athletics</a:t>
          </a:r>
        </a:p>
      </dsp:txBody>
      <dsp:txXfrm>
        <a:off x="3510970" y="2255519"/>
        <a:ext cx="1463040" cy="1341120"/>
      </dsp:txXfrm>
    </dsp:sp>
    <dsp:sp modelId="{63F250B1-AAB4-4F81-A19E-B887B984B32A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Departments</a:t>
          </a:r>
        </a:p>
      </dsp:txBody>
      <dsp:txXfrm>
        <a:off x="1178560" y="2204720"/>
        <a:ext cx="1463040" cy="1341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AEC87-163C-4E10-9B43-2361132A9BD6}">
      <dsp:nvSpPr>
        <dsp:cNvPr id="0" name=""/>
        <dsp:cNvSpPr/>
      </dsp:nvSpPr>
      <dsp:spPr>
        <a:xfrm rot="5400000">
          <a:off x="186485" y="1178905"/>
          <a:ext cx="561175" cy="9337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DF922-093E-454C-A749-CC58DDDBDAA5}">
      <dsp:nvSpPr>
        <dsp:cNvPr id="0" name=""/>
        <dsp:cNvSpPr/>
      </dsp:nvSpPr>
      <dsp:spPr>
        <a:xfrm>
          <a:off x="92811" y="1457905"/>
          <a:ext cx="843024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Desire</a:t>
          </a:r>
        </a:p>
      </dsp:txBody>
      <dsp:txXfrm>
        <a:off x="92811" y="1457905"/>
        <a:ext cx="843024" cy="738960"/>
      </dsp:txXfrm>
    </dsp:sp>
    <dsp:sp modelId="{0D2EB986-2F5C-475A-90CA-81B7C19581E3}">
      <dsp:nvSpPr>
        <dsp:cNvPr id="0" name=""/>
        <dsp:cNvSpPr/>
      </dsp:nvSpPr>
      <dsp:spPr>
        <a:xfrm>
          <a:off x="776775" y="1110159"/>
          <a:ext cx="159061" cy="1590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544BB-4F8A-4D9A-B3F2-9E360A46CC02}">
      <dsp:nvSpPr>
        <dsp:cNvPr id="0" name=""/>
        <dsp:cNvSpPr/>
      </dsp:nvSpPr>
      <dsp:spPr>
        <a:xfrm rot="5400000">
          <a:off x="1218512" y="923529"/>
          <a:ext cx="561175" cy="9337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422D-17C6-4337-BB05-03289E80D1C2}">
      <dsp:nvSpPr>
        <dsp:cNvPr id="0" name=""/>
        <dsp:cNvSpPr/>
      </dsp:nvSpPr>
      <dsp:spPr>
        <a:xfrm>
          <a:off x="1124838" y="1202529"/>
          <a:ext cx="843024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Rise</a:t>
          </a:r>
        </a:p>
      </dsp:txBody>
      <dsp:txXfrm>
        <a:off x="1124838" y="1202529"/>
        <a:ext cx="843024" cy="738960"/>
      </dsp:txXfrm>
    </dsp:sp>
    <dsp:sp modelId="{62CE2E59-BD85-4A0C-87BE-2FD7AEF9D69D}">
      <dsp:nvSpPr>
        <dsp:cNvPr id="0" name=""/>
        <dsp:cNvSpPr/>
      </dsp:nvSpPr>
      <dsp:spPr>
        <a:xfrm>
          <a:off x="1808801" y="854783"/>
          <a:ext cx="159061" cy="1590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9A833-8920-411E-8546-27C80E79EB3E}">
      <dsp:nvSpPr>
        <dsp:cNvPr id="0" name=""/>
        <dsp:cNvSpPr/>
      </dsp:nvSpPr>
      <dsp:spPr>
        <a:xfrm rot="5400000">
          <a:off x="2250539" y="668153"/>
          <a:ext cx="561175" cy="9337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ECB1E-41A9-40E6-9C16-DD3A1F1CA5B3}">
      <dsp:nvSpPr>
        <dsp:cNvPr id="0" name=""/>
        <dsp:cNvSpPr/>
      </dsp:nvSpPr>
      <dsp:spPr>
        <a:xfrm>
          <a:off x="2156864" y="947153"/>
          <a:ext cx="843024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Reside</a:t>
          </a:r>
        </a:p>
      </dsp:txBody>
      <dsp:txXfrm>
        <a:off x="2156864" y="947153"/>
        <a:ext cx="843024" cy="738960"/>
      </dsp:txXfrm>
    </dsp:sp>
    <dsp:sp modelId="{621EA273-4339-4CD3-9B5E-BD40FC92D9DA}">
      <dsp:nvSpPr>
        <dsp:cNvPr id="0" name=""/>
        <dsp:cNvSpPr/>
      </dsp:nvSpPr>
      <dsp:spPr>
        <a:xfrm>
          <a:off x="2840828" y="599407"/>
          <a:ext cx="159061" cy="1590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57290-56C0-406E-A905-CEEF52C02287}">
      <dsp:nvSpPr>
        <dsp:cNvPr id="0" name=""/>
        <dsp:cNvSpPr/>
      </dsp:nvSpPr>
      <dsp:spPr>
        <a:xfrm rot="5400000">
          <a:off x="3282565" y="412777"/>
          <a:ext cx="561175" cy="9337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0A78-2692-4C23-991F-978743AD4ACA}">
      <dsp:nvSpPr>
        <dsp:cNvPr id="0" name=""/>
        <dsp:cNvSpPr/>
      </dsp:nvSpPr>
      <dsp:spPr>
        <a:xfrm>
          <a:off x="3188891" y="691777"/>
          <a:ext cx="843024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rgbClr val="FF0000"/>
              </a:solidFill>
            </a:rPr>
            <a:t>Other</a:t>
          </a:r>
        </a:p>
      </dsp:txBody>
      <dsp:txXfrm>
        <a:off x="3188891" y="691777"/>
        <a:ext cx="843024" cy="738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76AA2-9613-4E3C-AAC8-F58488AEF8B7}">
      <dsp:nvSpPr>
        <dsp:cNvPr id="0" name=""/>
        <dsp:cNvSpPr/>
      </dsp:nvSpPr>
      <dsp:spPr>
        <a:xfrm>
          <a:off x="1146" y="10478"/>
          <a:ext cx="181119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</a:t>
          </a:r>
        </a:p>
      </dsp:txBody>
      <dsp:txXfrm>
        <a:off x="1146" y="10478"/>
        <a:ext cx="1811190" cy="403200"/>
      </dsp:txXfrm>
    </dsp:sp>
    <dsp:sp modelId="{A634D0BC-CEFD-4303-9A30-2D63C61F2EA9}">
      <dsp:nvSpPr>
        <dsp:cNvPr id="0" name=""/>
        <dsp:cNvSpPr/>
      </dsp:nvSpPr>
      <dsp:spPr>
        <a:xfrm>
          <a:off x="3012" y="438402"/>
          <a:ext cx="1811190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Faculty Meeting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Staff Meeting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Student Meeting</a:t>
          </a:r>
        </a:p>
      </dsp:txBody>
      <dsp:txXfrm>
        <a:off x="3012" y="438402"/>
        <a:ext cx="1811190" cy="3919860"/>
      </dsp:txXfrm>
    </dsp:sp>
    <dsp:sp modelId="{A9CEA092-834C-418E-85F0-A1229ADD70DD}">
      <dsp:nvSpPr>
        <dsp:cNvPr id="0" name=""/>
        <dsp:cNvSpPr/>
      </dsp:nvSpPr>
      <dsp:spPr>
        <a:xfrm>
          <a:off x="2067768" y="35202"/>
          <a:ext cx="181119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October</a:t>
          </a:r>
          <a:endParaRPr lang="en-US" sz="1400" kern="1200" dirty="0"/>
        </a:p>
      </dsp:txBody>
      <dsp:txXfrm>
        <a:off x="2067768" y="35202"/>
        <a:ext cx="1811190" cy="403200"/>
      </dsp:txXfrm>
    </dsp:sp>
    <dsp:sp modelId="{C890F98D-5AFD-4FB6-982C-8ADD5FF7C7E9}">
      <dsp:nvSpPr>
        <dsp:cNvPr id="0" name=""/>
        <dsp:cNvSpPr/>
      </dsp:nvSpPr>
      <dsp:spPr>
        <a:xfrm>
          <a:off x="2067768" y="438402"/>
          <a:ext cx="1811190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Cabinet &amp; Deans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Faculty Senate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Staff Assembly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Marketing Collaboration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Enrollment Collaboration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Open Comment Period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Core Competency Continues </a:t>
          </a:r>
        </a:p>
      </dsp:txBody>
      <dsp:txXfrm>
        <a:off x="2067768" y="438402"/>
        <a:ext cx="1811190" cy="3919860"/>
      </dsp:txXfrm>
    </dsp:sp>
    <dsp:sp modelId="{5DFC7C43-5FF1-48C4-A0C5-ABB7E4285DB4}">
      <dsp:nvSpPr>
        <dsp:cNvPr id="0" name=""/>
        <dsp:cNvSpPr/>
      </dsp:nvSpPr>
      <dsp:spPr>
        <a:xfrm>
          <a:off x="4132525" y="35202"/>
          <a:ext cx="181119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November</a:t>
          </a:r>
        </a:p>
      </dsp:txBody>
      <dsp:txXfrm>
        <a:off x="4132525" y="35202"/>
        <a:ext cx="1811190" cy="403200"/>
      </dsp:txXfrm>
    </dsp:sp>
    <dsp:sp modelId="{8D1A57CA-B4DA-4025-B7ED-8F10DFEDF117}">
      <dsp:nvSpPr>
        <dsp:cNvPr id="0" name=""/>
        <dsp:cNvSpPr/>
      </dsp:nvSpPr>
      <dsp:spPr>
        <a:xfrm>
          <a:off x="4132525" y="438402"/>
          <a:ext cx="1811190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Core Competency Compliment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President Meeting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Solidify Values</a:t>
          </a:r>
        </a:p>
      </dsp:txBody>
      <dsp:txXfrm>
        <a:off x="4132525" y="438402"/>
        <a:ext cx="1811190" cy="3919860"/>
      </dsp:txXfrm>
    </dsp:sp>
    <dsp:sp modelId="{300084A9-506E-447B-9A3E-CA7C22846237}">
      <dsp:nvSpPr>
        <dsp:cNvPr id="0" name=""/>
        <dsp:cNvSpPr/>
      </dsp:nvSpPr>
      <dsp:spPr>
        <a:xfrm>
          <a:off x="6197282" y="35202"/>
          <a:ext cx="1811190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December</a:t>
          </a:r>
        </a:p>
      </dsp:txBody>
      <dsp:txXfrm>
        <a:off x="6197282" y="35202"/>
        <a:ext cx="1811190" cy="403200"/>
      </dsp:txXfrm>
    </dsp:sp>
    <dsp:sp modelId="{A16694F4-01DC-4F0F-8942-4473EAD93623}">
      <dsp:nvSpPr>
        <dsp:cNvPr id="0" name=""/>
        <dsp:cNvSpPr/>
      </dsp:nvSpPr>
      <dsp:spPr>
        <a:xfrm>
          <a:off x="6197282" y="438402"/>
          <a:ext cx="1811190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Communicate Core Values Broadly –  </a:t>
          </a:r>
          <a:r>
            <a:rPr lang="en-US" sz="1400" kern="1200" dirty="0">
              <a:solidFill>
                <a:srgbClr val="0070C0"/>
              </a:solidFill>
            </a:rPr>
            <a:t>“O</a:t>
          </a:r>
          <a:r>
            <a:rPr lang="en-US" sz="1400" i="1" kern="1200" dirty="0">
              <a:solidFill>
                <a:srgbClr val="0070C0"/>
              </a:solidFill>
            </a:rPr>
            <a:t>ne Butler”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i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0" kern="1200" dirty="0">
              <a:solidFill>
                <a:schemeClr val="tx1"/>
              </a:solidFill>
            </a:rPr>
            <a:t>Embed values in culture (Branding, PM, Total Rewards, hiring, promotions, etc.) </a:t>
          </a:r>
        </a:p>
      </dsp:txBody>
      <dsp:txXfrm>
        <a:off x="6197282" y="438402"/>
        <a:ext cx="1811190" cy="391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B8288D-A3F8-3B45-A110-BA49FDB0FD9A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16A7E5-885A-6B49-8054-06F46B116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24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113EBD-C062-0E48-996A-1E0315CD8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994972-F1A4-CA4B-83FC-425D3D44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94972-F1A4-CA4B-83FC-425D3D441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94972-F1A4-CA4B-83FC-425D3D441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7384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2962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4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9991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674"/>
            <a:ext cx="4040188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987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rgbClr val="13294B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8470"/>
            <a:ext cx="4041775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9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47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09991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674"/>
            <a:ext cx="4040188" cy="438648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9870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38470"/>
            <a:ext cx="4041775" cy="4387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sz="1800"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sz="1600" b="0" i="0">
                <a:solidFill>
                  <a:schemeClr val="tx1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1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8811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4389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0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8897"/>
            <a:ext cx="7886700" cy="4683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08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fld id="{55B0A22B-B631-8B45-B05C-10D82BCE1C99}" type="datetime1">
              <a:rPr lang="en-US" smtClean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172" y="6220804"/>
            <a:ext cx="2581656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49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7384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2962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8811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4389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82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8811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4389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59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98708"/>
            <a:ext cx="8229600" cy="502745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b="0" i="0">
                <a:solidFill>
                  <a:srgbClr val="13294B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80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603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="1" i="0">
                <a:solidFill>
                  <a:srgbClr val="13294B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8708"/>
            <a:ext cx="4038600" cy="502745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13294B"/>
                </a:solidFill>
                <a:latin typeface="Georgia"/>
                <a:cs typeface="Georgia"/>
              </a:defRPr>
            </a:lvl1pPr>
            <a:lvl2pPr>
              <a:defRPr sz="2400" b="0" i="0">
                <a:solidFill>
                  <a:srgbClr val="13294B"/>
                </a:solidFill>
                <a:latin typeface="Georgia"/>
                <a:cs typeface="Georgia"/>
              </a:defRPr>
            </a:lvl2pPr>
            <a:lvl3pPr>
              <a:defRPr sz="2000" b="0" i="0">
                <a:solidFill>
                  <a:srgbClr val="13294B"/>
                </a:solidFill>
                <a:latin typeface="Georgia"/>
                <a:cs typeface="Georgia"/>
              </a:defRPr>
            </a:lvl3pPr>
            <a:lvl4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4pPr>
            <a:lvl5pPr>
              <a:defRPr sz="1800" b="0" i="0">
                <a:solidFill>
                  <a:srgbClr val="13294B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20537" y="6220804"/>
            <a:ext cx="1055935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08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356" y="6220804"/>
            <a:ext cx="734471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82AE3374-EE90-794F-9E8A-914FB6521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em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98500"/>
            <a:ext cx="9144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7" r:id="rId2"/>
    <p:sldLayoutId id="214748370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98500"/>
            <a:ext cx="9144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98500"/>
            <a:ext cx="9144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747605"/>
            <a:ext cx="82296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96988"/>
            <a:ext cx="8229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0100" y="6270171"/>
            <a:ext cx="723900" cy="292100"/>
          </a:xfrm>
          <a:prstGeom prst="rect">
            <a:avLst/>
          </a:prstGeom>
        </p:spPr>
      </p:pic>
      <p:pic>
        <p:nvPicPr>
          <p:cNvPr id="11" name="Picture 10" descr="butleruniv_vert_4cp_1-4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6236911"/>
            <a:ext cx="1244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747605"/>
            <a:ext cx="8229600" cy="0"/>
          </a:xfrm>
          <a:prstGeom prst="line">
            <a:avLst/>
          </a:prstGeom>
          <a:ln w="222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96988"/>
            <a:ext cx="8229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20100" y="6270171"/>
            <a:ext cx="723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3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0627-earth-in-hands-image-download-hq-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utler.qualtrics.com/jfe/form/SV_79XO1PqoSD0Swb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itemnein-epitomic.blogspot.com/2013/11/3-cogently-relevant-journey-metaphor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2008"/>
            <a:ext cx="7772400" cy="1470025"/>
          </a:xfrm>
        </p:spPr>
        <p:txBody>
          <a:bodyPr/>
          <a:lstStyle/>
          <a:p>
            <a:r>
              <a:rPr lang="en-US" b="0" dirty="0"/>
              <a:t>Butler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51" y="2273417"/>
            <a:ext cx="7554897" cy="1762527"/>
          </a:xfrm>
        </p:spPr>
        <p:txBody>
          <a:bodyPr/>
          <a:lstStyle/>
          <a:p>
            <a:endParaRPr lang="en-US" sz="2000" dirty="0"/>
          </a:p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Values Initiative 2022</a:t>
            </a: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3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4041FA-C30E-4641-ADDF-7ABAC8A2E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Benefits -</a:t>
            </a:r>
          </a:p>
          <a:p>
            <a:pPr lvl="1"/>
            <a:r>
              <a:rPr lang="en-US" dirty="0"/>
              <a:t>Branding</a:t>
            </a:r>
          </a:p>
          <a:p>
            <a:pPr lvl="1"/>
            <a:r>
              <a:rPr lang="en-US" dirty="0"/>
              <a:t>Recruiting</a:t>
            </a:r>
          </a:p>
          <a:p>
            <a:pPr lvl="2"/>
            <a:r>
              <a:rPr lang="en-US" dirty="0"/>
              <a:t>students, faculty, &amp; staff</a:t>
            </a:r>
          </a:p>
          <a:p>
            <a:pPr lvl="1"/>
            <a:r>
              <a:rPr lang="en-US" dirty="0"/>
              <a:t>Alignment</a:t>
            </a:r>
          </a:p>
          <a:p>
            <a:pPr lvl="2"/>
            <a:r>
              <a:rPr lang="en-US" dirty="0"/>
              <a:t>Guide day-to-day behavior</a:t>
            </a:r>
          </a:p>
          <a:p>
            <a:pPr lvl="2"/>
            <a:r>
              <a:rPr lang="en-US" dirty="0"/>
              <a:t>Guardrails / Bumper Pads</a:t>
            </a:r>
          </a:p>
          <a:p>
            <a:pPr lvl="1"/>
            <a:r>
              <a:rPr lang="en-US" dirty="0"/>
              <a:t>Accountability</a:t>
            </a:r>
          </a:p>
          <a:p>
            <a:pPr lvl="2"/>
            <a:r>
              <a:rPr lang="en-US" dirty="0"/>
              <a:t>Guide hiring, promotions, terminations,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55539-6B0E-4DEF-9F0C-157C7DE6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6AD42-8E25-49D8-92C1-5033F39C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2455"/>
            <a:ext cx="7886700" cy="49898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Future State</a:t>
            </a:r>
          </a:p>
          <a:p>
            <a:pPr lvl="2"/>
            <a:r>
              <a:rPr lang="en-US" dirty="0"/>
              <a:t>Easy to:</a:t>
            </a:r>
          </a:p>
          <a:p>
            <a:pPr lvl="3"/>
            <a:r>
              <a:rPr lang="en-US" dirty="0"/>
              <a:t> Recite</a:t>
            </a:r>
          </a:p>
          <a:p>
            <a:pPr lvl="3"/>
            <a:r>
              <a:rPr lang="en-US" dirty="0"/>
              <a:t> Visualize</a:t>
            </a:r>
          </a:p>
          <a:p>
            <a:pPr lvl="3"/>
            <a:r>
              <a:rPr lang="en-US" dirty="0"/>
              <a:t> Remember</a:t>
            </a:r>
          </a:p>
          <a:p>
            <a:pPr lvl="3"/>
            <a:endParaRPr lang="en-US" dirty="0"/>
          </a:p>
          <a:p>
            <a:pPr marL="1371600" lvl="3" indent="0">
              <a:buNone/>
            </a:pPr>
            <a:r>
              <a:rPr lang="en-US" dirty="0"/>
              <a:t>Example – PIE (People – Integrity – Excellence)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Maintain departmental autonomy via “Guiding Principles”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A11EF-98DA-401C-A129-752ECF77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1A85F5-A2E2-4EDE-8DFF-3A025530F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448336"/>
              </p:ext>
            </p:extLst>
          </p:nvPr>
        </p:nvGraphicFramePr>
        <p:xfrm>
          <a:off x="628650" y="1778466"/>
          <a:ext cx="7886700" cy="408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768FF-FA06-4BD6-AED1-5275251D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6D20FF-86E8-4E6A-A4B5-11CFD7EBA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482591"/>
              </p:ext>
            </p:extLst>
          </p:nvPr>
        </p:nvGraphicFramePr>
        <p:xfrm>
          <a:off x="1524000" y="3162649"/>
          <a:ext cx="6096000" cy="194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0D0824-ED6C-41D7-9003-50462FCB3E45}"/>
              </a:ext>
            </a:extLst>
          </p:cNvPr>
          <p:cNvSpPr txBox="1"/>
          <p:nvPr/>
        </p:nvSpPr>
        <p:spPr>
          <a:xfrm>
            <a:off x="260058" y="721024"/>
            <a:ext cx="27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One Butler</a:t>
            </a:r>
          </a:p>
        </p:txBody>
      </p:sp>
    </p:spTree>
    <p:extLst>
      <p:ext uri="{BB962C8B-B14F-4D97-AF65-F5344CB8AC3E}">
        <p14:creationId xmlns:p14="http://schemas.microsoft.com/office/powerpoint/2010/main" val="49350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4E6C7-35B8-43CF-9A8D-549C21DD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27" y="683946"/>
            <a:ext cx="7886700" cy="4683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Commonalities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7CAE2-D26F-4BAB-91EA-C7B817DD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09D3C0-5E67-454D-A933-1810415A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607455"/>
              </p:ext>
            </p:extLst>
          </p:nvPr>
        </p:nvGraphicFramePr>
        <p:xfrm>
          <a:off x="1524000" y="13033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91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4E6C7-35B8-43CF-9A8D-549C21DD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6" y="208160"/>
            <a:ext cx="7886700" cy="498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Commonalities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7CAE2-D26F-4BAB-91EA-C7B817DD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74B14-755D-327E-AB60-00AC8A20E9C7}"/>
              </a:ext>
            </a:extLst>
          </p:cNvPr>
          <p:cNvSpPr txBox="1"/>
          <p:nvPr/>
        </p:nvSpPr>
        <p:spPr>
          <a:xfrm>
            <a:off x="2023524" y="887135"/>
            <a:ext cx="47608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Diversity, Equity &amp; Inclusion</a:t>
            </a:r>
          </a:p>
          <a:p>
            <a:endParaRPr lang="en-US" dirty="0"/>
          </a:p>
          <a:p>
            <a:r>
              <a:rPr lang="en-US" dirty="0"/>
              <a:t>Added via group input: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Recognition of Growth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there Yet – Never 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Excellence Throughout (not just academics)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Meaning or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Curiosity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8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A373C-D2C3-4D46-91BD-DA4DBDC2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8899"/>
            <a:ext cx="7886700" cy="50234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991D2-114F-4632-A4B2-05C53B6E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838FF2-1763-47C9-B772-19F45062A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97430"/>
              </p:ext>
            </p:extLst>
          </p:nvPr>
        </p:nvGraphicFramePr>
        <p:xfrm>
          <a:off x="678730" y="1226996"/>
          <a:ext cx="2432115" cy="3919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827">
                  <a:extLst>
                    <a:ext uri="{9D8B030D-6E8A-4147-A177-3AD203B41FA5}">
                      <a16:colId xmlns:a16="http://schemas.microsoft.com/office/drawing/2014/main" val="714806768"/>
                    </a:ext>
                  </a:extLst>
                </a:gridCol>
                <a:gridCol w="44318">
                  <a:extLst>
                    <a:ext uri="{9D8B030D-6E8A-4147-A177-3AD203B41FA5}">
                      <a16:colId xmlns:a16="http://schemas.microsoft.com/office/drawing/2014/main" val="2577962277"/>
                    </a:ext>
                  </a:extLst>
                </a:gridCol>
                <a:gridCol w="786970">
                  <a:extLst>
                    <a:ext uri="{9D8B030D-6E8A-4147-A177-3AD203B41FA5}">
                      <a16:colId xmlns:a16="http://schemas.microsoft.com/office/drawing/2014/main" val="792959825"/>
                    </a:ext>
                  </a:extLst>
                </a:gridCol>
              </a:tblGrid>
              <a:tr h="4132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Common Threads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502195696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377050008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Excellence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519583364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492500589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Innovation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228692237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403095240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6026056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021178630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Integrity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848159928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28621756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Recognize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787929669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937464542"/>
                  </a:ext>
                </a:extLst>
              </a:tr>
              <a:tr h="4178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Diversity, Equity &amp; Inclusion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D,E,&amp;I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991307293"/>
                  </a:ext>
                </a:extLst>
              </a:tr>
              <a:tr h="1725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991894440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70AB2F-1D2D-4D06-BB07-10A566289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780257"/>
              </p:ext>
            </p:extLst>
          </p:nvPr>
        </p:nvGraphicFramePr>
        <p:xfrm>
          <a:off x="3797048" y="2097215"/>
          <a:ext cx="4032098" cy="279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35CAAC-5A6E-D9D3-7C10-E3F2DCDEED33}"/>
              </a:ext>
            </a:extLst>
          </p:cNvPr>
          <p:cNvSpPr txBox="1"/>
          <p:nvPr/>
        </p:nvSpPr>
        <p:spPr>
          <a:xfrm>
            <a:off x="342900" y="125056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7B4C5-B256-423F-AFB6-A25A0F5E02BA}"/>
              </a:ext>
            </a:extLst>
          </p:cNvPr>
          <p:cNvSpPr txBox="1"/>
          <p:nvPr/>
        </p:nvSpPr>
        <p:spPr>
          <a:xfrm>
            <a:off x="4218078" y="2003196"/>
            <a:ext cx="345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Possible Acronyms</a:t>
            </a:r>
          </a:p>
        </p:txBody>
      </p:sp>
    </p:spTree>
    <p:extLst>
      <p:ext uri="{BB962C8B-B14F-4D97-AF65-F5344CB8AC3E}">
        <p14:creationId xmlns:p14="http://schemas.microsoft.com/office/powerpoint/2010/main" val="175453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DC4A61-63E7-47F8-9C63-EE14DA03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>
                <a:solidFill>
                  <a:srgbClr val="FF0000"/>
                </a:solidFill>
              </a:rPr>
              <a:t>RISE</a:t>
            </a:r>
            <a:r>
              <a:rPr lang="en-US" dirty="0"/>
              <a:t> together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 We </a:t>
            </a:r>
            <a:r>
              <a:rPr lang="en-US" sz="2400" b="1" dirty="0">
                <a:solidFill>
                  <a:srgbClr val="FF0000"/>
                </a:solidFill>
              </a:rPr>
              <a:t>recognize</a:t>
            </a:r>
            <a:r>
              <a:rPr lang="en-US" sz="2400" dirty="0"/>
              <a:t> the journey we are on to continuously enrich diverse, equitable, and inclusive communities through the resilience of our students, faculty, and staff.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/>
              <a:t> </a:t>
            </a:r>
            <a:r>
              <a:rPr lang="en-US" sz="2400" dirty="0"/>
              <a:t>– We don’t rest on our laurels.  We collaborate and strive for new ways to </a:t>
            </a:r>
            <a:r>
              <a:rPr lang="en-US" sz="2400" b="1" dirty="0">
                <a:solidFill>
                  <a:srgbClr val="FF0000"/>
                </a:solidFill>
              </a:rPr>
              <a:t>innovate</a:t>
            </a:r>
            <a:r>
              <a:rPr lang="en-US" sz="2400" dirty="0"/>
              <a:t> daily.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 – </a:t>
            </a:r>
            <a:r>
              <a:rPr lang="en-US" sz="2400" b="1" dirty="0">
                <a:solidFill>
                  <a:srgbClr val="FF0000"/>
                </a:solidFill>
              </a:rPr>
              <a:t>Service</a:t>
            </a:r>
            <a:r>
              <a:rPr lang="en-US" sz="2400" dirty="0"/>
              <a:t> to others is our goal.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 – Academics, teaching, and operational </a:t>
            </a:r>
            <a:r>
              <a:rPr lang="en-US" sz="2400" b="1" dirty="0">
                <a:solidFill>
                  <a:srgbClr val="FF0000"/>
                </a:solidFill>
              </a:rPr>
              <a:t>excellence</a:t>
            </a:r>
            <a:r>
              <a:rPr lang="en-US" sz="2400" dirty="0"/>
              <a:t> are foundational to all we do.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700DA-F74B-4A5B-B016-CF1C1800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26F87-2388-4964-B8DC-D4A8FE51E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3688" y="4630723"/>
            <a:ext cx="3045204" cy="1971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38248-7E26-48A1-ABD7-B6E6C26A1821}"/>
              </a:ext>
            </a:extLst>
          </p:cNvPr>
          <p:cNvSpPr txBox="1"/>
          <p:nvPr/>
        </p:nvSpPr>
        <p:spPr>
          <a:xfrm>
            <a:off x="6535024" y="6790882"/>
            <a:ext cx="28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40627-earth-in-hands-image-download-hq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1693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7EC80-A59B-415E-9F69-CF913609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QUALTRICS SURVEY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2000" u="sng" dirty="0">
                <a:hlinkClick r:id="rId2"/>
              </a:rPr>
              <a:t>https://butler.qualtrics.com/jfe/form/SV_79XO1PqoSD0Swbs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190BC7-5260-4DD7-9333-6D289F69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AC333-EBC1-421E-B7C9-F672ED81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81"/>
            <a:ext cx="7886700" cy="4683423"/>
          </a:xfrm>
        </p:spPr>
        <p:txBody>
          <a:bodyPr/>
          <a:lstStyle/>
          <a:p>
            <a:pPr lvl="1"/>
            <a:r>
              <a:rPr lang="en-US" i="1" dirty="0"/>
              <a:t>Butler University, founded on ideals of </a:t>
            </a:r>
            <a:r>
              <a:rPr lang="en-US" i="1" dirty="0">
                <a:highlight>
                  <a:srgbClr val="FFFF00"/>
                </a:highlight>
              </a:rPr>
              <a:t>equity </a:t>
            </a:r>
            <a:r>
              <a:rPr lang="en-US" i="1" dirty="0"/>
              <a:t>and academic </a:t>
            </a:r>
            <a:r>
              <a:rPr lang="en-US" i="1" dirty="0">
                <a:highlight>
                  <a:srgbClr val="FFFF00"/>
                </a:highlight>
              </a:rPr>
              <a:t>excellence</a:t>
            </a:r>
            <a:r>
              <a:rPr lang="en-US" i="1" dirty="0"/>
              <a:t>, creates and fosters a </a:t>
            </a:r>
            <a:r>
              <a:rPr lang="en-US" i="1" dirty="0">
                <a:highlight>
                  <a:srgbClr val="FFFF00"/>
                </a:highlight>
              </a:rPr>
              <a:t>collaborative</a:t>
            </a:r>
            <a:r>
              <a:rPr lang="en-US" i="1" dirty="0"/>
              <a:t>, stimulating intellectual learning environment.  We are inspired to boldly </a:t>
            </a:r>
            <a:r>
              <a:rPr lang="en-US" i="1" dirty="0">
                <a:highlight>
                  <a:srgbClr val="FFFF00"/>
                </a:highlight>
              </a:rPr>
              <a:t>innovate</a:t>
            </a:r>
            <a:r>
              <a:rPr lang="en-US" i="1" dirty="0"/>
              <a:t> and </a:t>
            </a:r>
            <a:r>
              <a:rPr lang="en-US" i="1" dirty="0">
                <a:highlight>
                  <a:srgbClr val="FFFF00"/>
                </a:highlight>
              </a:rPr>
              <a:t>broadly educate</a:t>
            </a:r>
            <a:r>
              <a:rPr lang="en-US" i="1" dirty="0"/>
              <a:t>, enriching communities and preparing all learners to lead meaningful lives. 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2AD7C-A48A-468C-81E1-0B3E70D2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4692-5791-9391-46B2-7526A5D524CC}"/>
              </a:ext>
            </a:extLst>
          </p:cNvPr>
          <p:cNvSpPr txBox="1"/>
          <p:nvPr/>
        </p:nvSpPr>
        <p:spPr>
          <a:xfrm>
            <a:off x="432352" y="115117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326811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4E6C7-35B8-43CF-9A8D-549C21DD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6" y="208160"/>
            <a:ext cx="7886700" cy="498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Commonalities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7CAE2-D26F-4BAB-91EA-C7B817DD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74B14-755D-327E-AB60-00AC8A20E9C7}"/>
              </a:ext>
            </a:extLst>
          </p:cNvPr>
          <p:cNvSpPr txBox="1"/>
          <p:nvPr/>
        </p:nvSpPr>
        <p:spPr>
          <a:xfrm>
            <a:off x="2023524" y="887135"/>
            <a:ext cx="47608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Diversity, Equity &amp; Inclusion</a:t>
            </a:r>
          </a:p>
          <a:p>
            <a:endParaRPr lang="en-US" dirty="0"/>
          </a:p>
          <a:p>
            <a:r>
              <a:rPr lang="en-US" dirty="0"/>
              <a:t>Added via group input: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Recognition of Growth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there Yet – Never 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Excellence Throughout (not just academics)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Meaning or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Curiosity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6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97" y="352160"/>
            <a:ext cx="7772400" cy="895704"/>
          </a:xfrm>
        </p:spPr>
        <p:txBody>
          <a:bodyPr/>
          <a:lstStyle/>
          <a:p>
            <a:pPr algn="l"/>
            <a:r>
              <a:rPr lang="en-US" sz="3000" dirty="0"/>
              <a:t>Agenda</a:t>
            </a:r>
            <a:endParaRPr lang="en-US" sz="3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5583"/>
            <a:ext cx="7554897" cy="1125129"/>
          </a:xfrm>
        </p:spPr>
        <p:txBody>
          <a:bodyPr/>
          <a:lstStyle/>
          <a:p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6A5EA-3186-405F-8437-5C6D86FAFF25}"/>
              </a:ext>
            </a:extLst>
          </p:cNvPr>
          <p:cNvSpPr txBox="1"/>
          <p:nvPr/>
        </p:nvSpPr>
        <p:spPr>
          <a:xfrm>
            <a:off x="685800" y="647544"/>
            <a:ext cx="8595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Current State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Future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Proposal Gathering / Ideation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0428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3290A-2D24-4D9F-B522-0FD588A5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27" y="197385"/>
            <a:ext cx="7886700" cy="4683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Input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words resonate with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do they speak to you?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4A1E1-936D-4A47-8E2C-A5C7EB30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71A948-0402-4700-8E49-5F7BD1D2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16" y="133495"/>
            <a:ext cx="7886700" cy="792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Steps - Timeline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48EEAB-056E-47B3-8776-934B1688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42498B1-AA09-4B83-93BB-4EB16C076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530032"/>
              </p:ext>
            </p:extLst>
          </p:nvPr>
        </p:nvGraphicFramePr>
        <p:xfrm>
          <a:off x="675496" y="1366311"/>
          <a:ext cx="8011485" cy="439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7D5242D2-5BA9-4BFA-8010-8AC9BEBE1514}"/>
              </a:ext>
            </a:extLst>
          </p:cNvPr>
          <p:cNvSpPr/>
          <p:nvPr/>
        </p:nvSpPr>
        <p:spPr>
          <a:xfrm>
            <a:off x="6464885" y="2611073"/>
            <a:ext cx="2432807" cy="163585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472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D1BB08-F24A-40D4-904F-4EC822C2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27" y="2474752"/>
            <a:ext cx="7886700" cy="35889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54C01-53BE-4E13-BEDA-05DFF791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7D867-E221-47AA-97C3-E2219879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621"/>
            <a:ext cx="7886700" cy="51157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7BA70-7021-438E-A313-F651BC61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FFA9B-86B5-66A5-1650-E756B8CDC999}"/>
              </a:ext>
            </a:extLst>
          </p:cNvPr>
          <p:cNvSpPr txBox="1"/>
          <p:nvPr/>
        </p:nvSpPr>
        <p:spPr>
          <a:xfrm>
            <a:off x="293204" y="177572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Benchmarking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026011A-E3E6-FB22-41BF-C04442F7E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31017"/>
              </p:ext>
            </p:extLst>
          </p:nvPr>
        </p:nvGraphicFramePr>
        <p:xfrm>
          <a:off x="293204" y="847188"/>
          <a:ext cx="8784808" cy="583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35">
                  <a:extLst>
                    <a:ext uri="{9D8B030D-6E8A-4147-A177-3AD203B41FA5}">
                      <a16:colId xmlns:a16="http://schemas.microsoft.com/office/drawing/2014/main" val="883327105"/>
                    </a:ext>
                  </a:extLst>
                </a:gridCol>
                <a:gridCol w="1347869">
                  <a:extLst>
                    <a:ext uri="{9D8B030D-6E8A-4147-A177-3AD203B41FA5}">
                      <a16:colId xmlns:a16="http://schemas.microsoft.com/office/drawing/2014/main" val="2834989119"/>
                    </a:ext>
                  </a:extLst>
                </a:gridCol>
                <a:gridCol w="1512468">
                  <a:extLst>
                    <a:ext uri="{9D8B030D-6E8A-4147-A177-3AD203B41FA5}">
                      <a16:colId xmlns:a16="http://schemas.microsoft.com/office/drawing/2014/main" val="1654607878"/>
                    </a:ext>
                  </a:extLst>
                </a:gridCol>
                <a:gridCol w="1217516">
                  <a:extLst>
                    <a:ext uri="{9D8B030D-6E8A-4147-A177-3AD203B41FA5}">
                      <a16:colId xmlns:a16="http://schemas.microsoft.com/office/drawing/2014/main" val="3266180053"/>
                    </a:ext>
                  </a:extLst>
                </a:gridCol>
                <a:gridCol w="1517715">
                  <a:extLst>
                    <a:ext uri="{9D8B030D-6E8A-4147-A177-3AD203B41FA5}">
                      <a16:colId xmlns:a16="http://schemas.microsoft.com/office/drawing/2014/main" val="655360969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1344961523"/>
                    </a:ext>
                  </a:extLst>
                </a:gridCol>
              </a:tblGrid>
              <a:tr h="432932">
                <a:tc>
                  <a:txBody>
                    <a:bodyPr/>
                    <a:lstStyle/>
                    <a:p>
                      <a:r>
                        <a:rPr lang="en-US" sz="1600" dirty="0"/>
                        <a:t>Georgetown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Seton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Creighton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UConn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Marquette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55980"/>
                  </a:ext>
                </a:extLst>
              </a:tr>
              <a:tr h="900658">
                <a:tc>
                  <a:txBody>
                    <a:bodyPr/>
                    <a:lstStyle/>
                    <a:p>
                      <a:r>
                        <a:rPr lang="en-US" sz="1600" dirty="0"/>
                        <a:t>Social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 Service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Excellence in 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Unity of heart, mind &amp; soul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Personal &amp; holistic development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90318"/>
                  </a:ext>
                </a:extLst>
              </a:tr>
              <a:tr h="619850">
                <a:tc>
                  <a:txBody>
                    <a:bodyPr/>
                    <a:lstStyle/>
                    <a:p>
                      <a:r>
                        <a:rPr lang="en-US" sz="1600" dirty="0"/>
                        <a:t>Restless Inquiry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 to Higher 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Finding God in all 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Academic Excellence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39409"/>
                  </a:ext>
                </a:extLst>
              </a:tr>
              <a:tr h="1215054">
                <a:tc>
                  <a:txBody>
                    <a:bodyPr/>
                    <a:lstStyle/>
                    <a:p>
                      <a:r>
                        <a:rPr lang="en-US" sz="1600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Spiritual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Human Dignity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Forming &amp; educating agents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Curiosity, Research,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Innovation</a:t>
                      </a:r>
                      <a:r>
                        <a:rPr lang="en-US" sz="1600" dirty="0"/>
                        <a:t> &amp;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20892"/>
                  </a:ext>
                </a:extLst>
              </a:tr>
              <a:tr h="908534">
                <a:tc>
                  <a:txBody>
                    <a:bodyPr/>
                    <a:lstStyle/>
                    <a:p>
                      <a:r>
                        <a:rPr lang="en-US" sz="1600" dirty="0"/>
                        <a:t>Holistic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Catholic Ideals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 &amp;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Women &amp; men for &amp; with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Servant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27630"/>
                  </a:ext>
                </a:extLst>
              </a:tr>
              <a:tr h="941973">
                <a:tc>
                  <a:txBody>
                    <a:bodyPr/>
                    <a:lstStyle/>
                    <a:p>
                      <a:r>
                        <a:rPr lang="en-US" sz="1600" dirty="0"/>
                        <a:t>Force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Social &amp; Environmental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DE&amp;I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80870"/>
                  </a:ext>
                </a:extLst>
              </a:tr>
              <a:tr h="46129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Public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Empowerment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97993"/>
                  </a:ext>
                </a:extLst>
              </a:tr>
              <a:tr h="35293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3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0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ADC77C-35DC-4CDD-8C86-BCC1B714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28" y="1496705"/>
            <a:ext cx="7886700" cy="1166982"/>
          </a:xfrm>
        </p:spPr>
        <p:txBody>
          <a:bodyPr/>
          <a:lstStyle/>
          <a:p>
            <a:pPr lvl="1"/>
            <a:r>
              <a:rPr lang="en-US" dirty="0"/>
              <a:t>What else would you like to see included?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additional groups to talk with?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additional comments / thoughts?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0709C-DC54-4713-A4C1-F8DF2540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82B90-E85B-A1E6-8AC8-5E1B1A3A67D8}"/>
              </a:ext>
            </a:extLst>
          </p:cNvPr>
          <p:cNvSpPr txBox="1"/>
          <p:nvPr/>
        </p:nvSpPr>
        <p:spPr>
          <a:xfrm>
            <a:off x="462169" y="105177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66826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2AD7C-A48A-468C-81E1-0B3E70D2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4692-5791-9391-46B2-7526A5D524CC}"/>
              </a:ext>
            </a:extLst>
          </p:cNvPr>
          <p:cNvSpPr txBox="1"/>
          <p:nvPr/>
        </p:nvSpPr>
        <p:spPr>
          <a:xfrm>
            <a:off x="432352" y="115117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Mission Journey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C3AA36-50A3-4E74-B114-1AD514415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5579" y="885142"/>
            <a:ext cx="5067984" cy="5750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5831C-30AD-48DD-AD62-E584C430BAD2}"/>
              </a:ext>
            </a:extLst>
          </p:cNvPr>
          <p:cNvSpPr txBox="1"/>
          <p:nvPr/>
        </p:nvSpPr>
        <p:spPr>
          <a:xfrm>
            <a:off x="7290033" y="1400961"/>
            <a:ext cx="1644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3-4 month update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Joint effort board and Strategy &amp;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Cascaded across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President Danko presentation - May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AC333-EBC1-421E-B7C9-F672ED81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081"/>
            <a:ext cx="7886700" cy="4683423"/>
          </a:xfrm>
        </p:spPr>
        <p:txBody>
          <a:bodyPr/>
          <a:lstStyle/>
          <a:p>
            <a:pPr lvl="1"/>
            <a:r>
              <a:rPr lang="en-US" i="1" dirty="0"/>
              <a:t>Butler University, founded on ideals of </a:t>
            </a:r>
            <a:r>
              <a:rPr lang="en-US" i="1" dirty="0">
                <a:highlight>
                  <a:srgbClr val="FFFF00"/>
                </a:highlight>
              </a:rPr>
              <a:t>equity </a:t>
            </a:r>
            <a:r>
              <a:rPr lang="en-US" i="1" dirty="0"/>
              <a:t>and academic </a:t>
            </a:r>
            <a:r>
              <a:rPr lang="en-US" i="1" dirty="0">
                <a:highlight>
                  <a:srgbClr val="FFFF00"/>
                </a:highlight>
              </a:rPr>
              <a:t>excellence</a:t>
            </a:r>
            <a:r>
              <a:rPr lang="en-US" i="1" dirty="0"/>
              <a:t>, creates and fosters a </a:t>
            </a:r>
            <a:r>
              <a:rPr lang="en-US" i="1" dirty="0">
                <a:highlight>
                  <a:srgbClr val="FFFF00"/>
                </a:highlight>
              </a:rPr>
              <a:t>collaborative</a:t>
            </a:r>
            <a:r>
              <a:rPr lang="en-US" i="1" dirty="0"/>
              <a:t>, stimulating intellectual learning environment.  We are inspired to boldly </a:t>
            </a:r>
            <a:r>
              <a:rPr lang="en-US" i="1" dirty="0">
                <a:highlight>
                  <a:srgbClr val="FFFF00"/>
                </a:highlight>
              </a:rPr>
              <a:t>innovate</a:t>
            </a:r>
            <a:r>
              <a:rPr lang="en-US" i="1" dirty="0"/>
              <a:t> and </a:t>
            </a:r>
            <a:r>
              <a:rPr lang="en-US" i="1" dirty="0">
                <a:highlight>
                  <a:srgbClr val="FFFF00"/>
                </a:highlight>
              </a:rPr>
              <a:t>broadly educate</a:t>
            </a:r>
            <a:r>
              <a:rPr lang="en-US" i="1" dirty="0"/>
              <a:t>, enriching communities and preparing all learners to lead meaningful lives. 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2AD7C-A48A-468C-81E1-0B3E70D2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4692-5791-9391-46B2-7526A5D524CC}"/>
              </a:ext>
            </a:extLst>
          </p:cNvPr>
          <p:cNvSpPr txBox="1"/>
          <p:nvPr/>
        </p:nvSpPr>
        <p:spPr>
          <a:xfrm>
            <a:off x="432352" y="115117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05492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1BCDE2-C3B6-44F1-B65F-9D595C00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4" y="755801"/>
            <a:ext cx="7886700" cy="51660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Values</a:t>
            </a:r>
          </a:p>
          <a:p>
            <a:pPr lvl="2"/>
            <a:r>
              <a:rPr lang="en-US" dirty="0"/>
              <a:t>Principles</a:t>
            </a:r>
          </a:p>
          <a:p>
            <a:pPr lvl="2"/>
            <a:r>
              <a:rPr lang="en-US" dirty="0"/>
              <a:t>What we hold to be important</a:t>
            </a:r>
          </a:p>
          <a:p>
            <a:pPr lvl="1"/>
            <a:endParaRPr lang="en-US" dirty="0"/>
          </a:p>
          <a:p>
            <a:r>
              <a:rPr lang="en-US" dirty="0"/>
              <a:t>Goal = Consistency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224CE-70B2-4F4D-ABBA-832788CE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3E1580-6BEB-4E17-B009-EAE9F4662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619400"/>
              </p:ext>
            </p:extLst>
          </p:nvPr>
        </p:nvGraphicFramePr>
        <p:xfrm>
          <a:off x="1073790" y="3313650"/>
          <a:ext cx="6786693" cy="142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26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6FEBE-251C-483F-ACF7-2BF07301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236B9F-1CBB-42E3-AB97-13CA253FE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60649"/>
              </p:ext>
            </p:extLst>
          </p:nvPr>
        </p:nvGraphicFramePr>
        <p:xfrm>
          <a:off x="69574" y="834887"/>
          <a:ext cx="8984973" cy="466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ABDA66-E48A-9B19-AEFD-F0CFD7791A93}"/>
              </a:ext>
            </a:extLst>
          </p:cNvPr>
          <p:cNvSpPr txBox="1"/>
          <p:nvPr/>
        </p:nvSpPr>
        <p:spPr>
          <a:xfrm>
            <a:off x="351813" y="161845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285716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7D867-E221-47AA-97C3-E2219879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621"/>
            <a:ext cx="7886700" cy="51157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7BA70-7021-438E-A313-F651BC61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FFA9B-86B5-66A5-1650-E756B8CDC999}"/>
              </a:ext>
            </a:extLst>
          </p:cNvPr>
          <p:cNvSpPr txBox="1"/>
          <p:nvPr/>
        </p:nvSpPr>
        <p:spPr>
          <a:xfrm>
            <a:off x="293204" y="177572"/>
            <a:ext cx="4641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026011A-E3E6-FB22-41BF-C04442F7E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58959"/>
              </p:ext>
            </p:extLst>
          </p:nvPr>
        </p:nvGraphicFramePr>
        <p:xfrm>
          <a:off x="293204" y="777806"/>
          <a:ext cx="8622195" cy="590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439">
                  <a:extLst>
                    <a:ext uri="{9D8B030D-6E8A-4147-A177-3AD203B41FA5}">
                      <a16:colId xmlns:a16="http://schemas.microsoft.com/office/drawing/2014/main" val="883327105"/>
                    </a:ext>
                  </a:extLst>
                </a:gridCol>
                <a:gridCol w="1724439">
                  <a:extLst>
                    <a:ext uri="{9D8B030D-6E8A-4147-A177-3AD203B41FA5}">
                      <a16:colId xmlns:a16="http://schemas.microsoft.com/office/drawing/2014/main" val="2834989119"/>
                    </a:ext>
                  </a:extLst>
                </a:gridCol>
                <a:gridCol w="1724439">
                  <a:extLst>
                    <a:ext uri="{9D8B030D-6E8A-4147-A177-3AD203B41FA5}">
                      <a16:colId xmlns:a16="http://schemas.microsoft.com/office/drawing/2014/main" val="1654607878"/>
                    </a:ext>
                  </a:extLst>
                </a:gridCol>
                <a:gridCol w="1724439">
                  <a:extLst>
                    <a:ext uri="{9D8B030D-6E8A-4147-A177-3AD203B41FA5}">
                      <a16:colId xmlns:a16="http://schemas.microsoft.com/office/drawing/2014/main" val="3266180053"/>
                    </a:ext>
                  </a:extLst>
                </a:gridCol>
                <a:gridCol w="1724439">
                  <a:extLst>
                    <a:ext uri="{9D8B030D-6E8A-4147-A177-3AD203B41FA5}">
                      <a16:colId xmlns:a16="http://schemas.microsoft.com/office/drawing/2014/main" val="1344961523"/>
                    </a:ext>
                  </a:extLst>
                </a:gridCol>
              </a:tblGrid>
              <a:tr h="722770">
                <a:tc>
                  <a:txBody>
                    <a:bodyPr/>
                    <a:lstStyle/>
                    <a:p>
                      <a:r>
                        <a:rPr lang="en-US" dirty="0"/>
                        <a:t>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 to CHRO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OE-GP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Athletics-Butler 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Affairs-BU/Be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55980"/>
                  </a:ext>
                </a:extLst>
              </a:tr>
              <a:tr h="722770">
                <a:tc>
                  <a:txBody>
                    <a:bodyPr/>
                    <a:lstStyle/>
                    <a:p>
                      <a:r>
                        <a:rPr lang="en-US" dirty="0"/>
                        <a:t>Excellence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Open-mindedness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Mind &amp;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90318"/>
                  </a:ext>
                </a:extLst>
              </a:tr>
              <a:tr h="418748">
                <a:tc>
                  <a:txBody>
                    <a:bodyPr/>
                    <a:lstStyle/>
                    <a:p>
                      <a:r>
                        <a:rPr lang="en-US" dirty="0"/>
                        <a:t>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D&amp;I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39409"/>
                  </a:ext>
                </a:extLst>
              </a:tr>
              <a:tr h="418748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Curiosity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Accepts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Intellectual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20892"/>
                  </a:ext>
                </a:extLst>
              </a:tr>
              <a:tr h="1032529">
                <a:tc>
                  <a:txBody>
                    <a:bodyPr/>
                    <a:lstStyle/>
                    <a:p>
                      <a:r>
                        <a:rPr lang="en-US" dirty="0"/>
                        <a:t>Positivity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Intellectual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Seeks Improvement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27630"/>
                  </a:ext>
                </a:extLst>
              </a:tr>
              <a:tr h="722770">
                <a:tc>
                  <a:txBody>
                    <a:bodyPr/>
                    <a:lstStyle/>
                    <a:p>
                      <a:r>
                        <a:rPr lang="en-US" dirty="0"/>
                        <a:t>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 &amp;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80870"/>
                  </a:ext>
                </a:extLst>
              </a:tr>
              <a:tr h="722770"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Career &amp; Like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97993"/>
                  </a:ext>
                </a:extLst>
              </a:tr>
              <a:tr h="7227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 &amp;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33172"/>
                  </a:ext>
                </a:extLst>
              </a:tr>
              <a:tr h="418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Sustainability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4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7D867-E221-47AA-97C3-E2219879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621"/>
            <a:ext cx="7886700" cy="51157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7BA70-7021-438E-A313-F651BC61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FFA9B-86B5-66A5-1650-E756B8CDC999}"/>
              </a:ext>
            </a:extLst>
          </p:cNvPr>
          <p:cNvSpPr txBox="1"/>
          <p:nvPr/>
        </p:nvSpPr>
        <p:spPr>
          <a:xfrm>
            <a:off x="293203" y="177572"/>
            <a:ext cx="7370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- 6 schools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021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(* LSB not listed)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026011A-E3E6-FB22-41BF-C04442F7E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89112"/>
              </p:ext>
            </p:extLst>
          </p:nvPr>
        </p:nvGraphicFramePr>
        <p:xfrm>
          <a:off x="293203" y="997969"/>
          <a:ext cx="8399282" cy="56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460">
                  <a:extLst>
                    <a:ext uri="{9D8B030D-6E8A-4147-A177-3AD203B41FA5}">
                      <a16:colId xmlns:a16="http://schemas.microsoft.com/office/drawing/2014/main" val="883327105"/>
                    </a:ext>
                  </a:extLst>
                </a:gridCol>
                <a:gridCol w="1919882">
                  <a:extLst>
                    <a:ext uri="{9D8B030D-6E8A-4147-A177-3AD203B41FA5}">
                      <a16:colId xmlns:a16="http://schemas.microsoft.com/office/drawing/2014/main" val="2834989119"/>
                    </a:ext>
                  </a:extLst>
                </a:gridCol>
                <a:gridCol w="1507030">
                  <a:extLst>
                    <a:ext uri="{9D8B030D-6E8A-4147-A177-3AD203B41FA5}">
                      <a16:colId xmlns:a16="http://schemas.microsoft.com/office/drawing/2014/main" val="1654607878"/>
                    </a:ext>
                  </a:extLst>
                </a:gridCol>
                <a:gridCol w="1713455">
                  <a:extLst>
                    <a:ext uri="{9D8B030D-6E8A-4147-A177-3AD203B41FA5}">
                      <a16:colId xmlns:a16="http://schemas.microsoft.com/office/drawing/2014/main" val="3266180053"/>
                    </a:ext>
                  </a:extLst>
                </a:gridCol>
                <a:gridCol w="1713455">
                  <a:extLst>
                    <a:ext uri="{9D8B030D-6E8A-4147-A177-3AD203B41FA5}">
                      <a16:colId xmlns:a16="http://schemas.microsoft.com/office/drawing/2014/main" val="1344961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Liberal Arts &amp;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55980"/>
                  </a:ext>
                </a:extLst>
              </a:tr>
              <a:tr h="756183"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Professionally 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Pursue a Just &amp;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Equitable</a:t>
                      </a:r>
                      <a:r>
                        <a:rPr lang="en-US" sz="1600" dirty="0"/>
                        <a:t>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Independent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DE&amp;I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90318"/>
                  </a:ext>
                </a:extLst>
              </a:tr>
              <a:tr h="728521">
                <a:tc>
                  <a:txBody>
                    <a:bodyPr/>
                    <a:lstStyle/>
                    <a:p>
                      <a:r>
                        <a:rPr lang="en-US" sz="1600" dirty="0"/>
                        <a:t>Student 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Theory &amp;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Judgement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Civil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39409"/>
                  </a:ext>
                </a:extLst>
              </a:tr>
              <a:tr h="1428345">
                <a:tc>
                  <a:txBody>
                    <a:bodyPr/>
                    <a:lstStyle/>
                    <a:p>
                      <a:r>
                        <a:rPr lang="en-US" sz="1600" dirty="0"/>
                        <a:t>Patient 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Inclusive</a:t>
                      </a:r>
                      <a:r>
                        <a:rPr lang="en-US" sz="1600" dirty="0"/>
                        <a:t> &amp; responsive teaching, learning, &amp; mentoring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Creative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Socially responsible messaging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20892"/>
                  </a:ext>
                </a:extLst>
              </a:tr>
              <a:tr h="8609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DE&amp;I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Problem 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27630"/>
                  </a:ext>
                </a:extLst>
              </a:tr>
              <a:tr h="60264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Experiential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80870"/>
                  </a:ext>
                </a:extLst>
              </a:tr>
              <a:tr h="53212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Compassion &amp; 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9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52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2D59B-92BA-470B-85CD-944B4BD9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03" y="851726"/>
            <a:ext cx="7886700" cy="4683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Goal </a:t>
            </a:r>
          </a:p>
          <a:p>
            <a:pPr lvl="1"/>
            <a:r>
              <a:rPr lang="en-US" dirty="0"/>
              <a:t>Something we can all agree upon &amp; live by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C570E-DF2A-4835-BF1C-5FB84FC8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D5A-5E16-6E48-95AB-E0827C45622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05C468-EF5B-4CE4-8F7B-C8626DD88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992711"/>
              </p:ext>
            </p:extLst>
          </p:nvPr>
        </p:nvGraphicFramePr>
        <p:xfrm>
          <a:off x="1845578" y="2055304"/>
          <a:ext cx="5340414" cy="341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43637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Butler">
      <a:dk1>
        <a:srgbClr val="050219"/>
      </a:dk1>
      <a:lt1>
        <a:srgbClr val="FFFFFE"/>
      </a:lt1>
      <a:dk2>
        <a:srgbClr val="141313"/>
      </a:dk2>
      <a:lt2>
        <a:srgbClr val="D1E3CF"/>
      </a:lt2>
      <a:accent1>
        <a:srgbClr val="008EC8"/>
      </a:accent1>
      <a:accent2>
        <a:srgbClr val="D1E3CF"/>
      </a:accent2>
      <a:accent3>
        <a:srgbClr val="D11960"/>
      </a:accent3>
      <a:accent4>
        <a:srgbClr val="E7E533"/>
      </a:accent4>
      <a:accent5>
        <a:srgbClr val="5CB174"/>
      </a:accent5>
      <a:accent6>
        <a:srgbClr val="EEA420"/>
      </a:accent6>
      <a:hlink>
        <a:srgbClr val="050219"/>
      </a:hlink>
      <a:folHlink>
        <a:srgbClr val="050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Butler 1">
      <a:dk1>
        <a:srgbClr val="13294B"/>
      </a:dk1>
      <a:lt1>
        <a:srgbClr val="FFFFFE"/>
      </a:lt1>
      <a:dk2>
        <a:srgbClr val="13294B"/>
      </a:dk2>
      <a:lt2>
        <a:srgbClr val="D1E0D7"/>
      </a:lt2>
      <a:accent1>
        <a:srgbClr val="00A3E0"/>
      </a:accent1>
      <a:accent2>
        <a:srgbClr val="D1E0D7"/>
      </a:accent2>
      <a:accent3>
        <a:srgbClr val="E31C79"/>
      </a:accent3>
      <a:accent4>
        <a:srgbClr val="ECE81A"/>
      </a:accent4>
      <a:accent5>
        <a:srgbClr val="26D07C"/>
      </a:accent5>
      <a:accent6>
        <a:srgbClr val="EAAA00"/>
      </a:accent6>
      <a:hlink>
        <a:srgbClr val="00A3E0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50678</TotalTime>
  <Words>833</Words>
  <Application>Microsoft Office PowerPoint</Application>
  <PresentationFormat>On-screen Show (4:3)</PresentationFormat>
  <Paragraphs>303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Georgia</vt:lpstr>
      <vt:lpstr>Helvetica</vt:lpstr>
      <vt:lpstr>6_Office Theme</vt:lpstr>
      <vt:lpstr>7_Office Theme</vt:lpstr>
      <vt:lpstr>4_Office Theme</vt:lpstr>
      <vt:lpstr>5_Office Theme</vt:lpstr>
      <vt:lpstr>1_Office Theme</vt:lpstr>
      <vt:lpstr>8_Office Theme</vt:lpstr>
      <vt:lpstr>9_Office Theme</vt:lpstr>
      <vt:lpstr>Butler University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Orlowski, Katie</dc:creator>
  <cp:lastModifiedBy>Harrington, Brenda</cp:lastModifiedBy>
  <cp:revision>348</cp:revision>
  <cp:lastPrinted>2022-10-04T20:29:48Z</cp:lastPrinted>
  <dcterms:created xsi:type="dcterms:W3CDTF">2015-03-02T15:38:05Z</dcterms:created>
  <dcterms:modified xsi:type="dcterms:W3CDTF">2022-10-19T13:13:10Z</dcterms:modified>
</cp:coreProperties>
</file>