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9" r:id="rId2"/>
    <p:sldId id="264" r:id="rId3"/>
    <p:sldId id="263" r:id="rId4"/>
    <p:sldId id="256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330"/>
    <a:srgbClr val="0D1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9FC8A7-ABF5-417F-9DDB-B48C76023352}" v="45" dt="2022-10-13T13:55:23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242" autoAdjust="0"/>
  </p:normalViewPr>
  <p:slideViewPr>
    <p:cSldViewPr snapToGrid="0">
      <p:cViewPr varScale="1">
        <p:scale>
          <a:sx n="90" d="100"/>
          <a:sy n="90" d="100"/>
        </p:scale>
        <p:origin x="16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a Fischer" userId="2bb0c87d-46ac-4668-947c-5b14264e4bac" providerId="ADAL" clId="{6D9FC8A7-ABF5-417F-9DDB-B48C76023352}"/>
    <pc:docChg chg="undo custSel addSld delSld modSld sldOrd modMainMaster modNotesMaster">
      <pc:chgData name="Kara Fischer" userId="2bb0c87d-46ac-4668-947c-5b14264e4bac" providerId="ADAL" clId="{6D9FC8A7-ABF5-417F-9DDB-B48C76023352}" dt="2022-10-13T14:35:53.187" v="1699" actId="20577"/>
      <pc:docMkLst>
        <pc:docMk/>
      </pc:docMkLst>
      <pc:sldChg chg="addSp delSp modSp mod setBg">
        <pc:chgData name="Kara Fischer" userId="2bb0c87d-46ac-4668-947c-5b14264e4bac" providerId="ADAL" clId="{6D9FC8A7-ABF5-417F-9DDB-B48C76023352}" dt="2022-10-13T13:48:10.364" v="807"/>
        <pc:sldMkLst>
          <pc:docMk/>
          <pc:sldMk cId="1927964934" sldId="256"/>
        </pc:sldMkLst>
        <pc:spChg chg="add del mod">
          <ac:chgData name="Kara Fischer" userId="2bb0c87d-46ac-4668-947c-5b14264e4bac" providerId="ADAL" clId="{6D9FC8A7-ABF5-417F-9DDB-B48C76023352}" dt="2022-10-13T13:47:44.231" v="802"/>
          <ac:spMkLst>
            <pc:docMk/>
            <pc:sldMk cId="1927964934" sldId="256"/>
            <ac:spMk id="3" creationId="{FF32F84A-4478-442C-8CEC-C2AB7EFFD98A}"/>
          </ac:spMkLst>
        </pc:spChg>
        <pc:spChg chg="del">
          <ac:chgData name="Kara Fischer" userId="2bb0c87d-46ac-4668-947c-5b14264e4bac" providerId="ADAL" clId="{6D9FC8A7-ABF5-417F-9DDB-B48C76023352}" dt="2022-10-04T17:57:10.380" v="5" actId="478"/>
          <ac:spMkLst>
            <pc:docMk/>
            <pc:sldMk cId="1927964934" sldId="256"/>
            <ac:spMk id="4" creationId="{EAE05BE4-99C5-4AC2-A396-AC67A0A59479}"/>
          </ac:spMkLst>
        </pc:spChg>
        <pc:spChg chg="del">
          <ac:chgData name="Kara Fischer" userId="2bb0c87d-46ac-4668-947c-5b14264e4bac" providerId="ADAL" clId="{6D9FC8A7-ABF5-417F-9DDB-B48C76023352}" dt="2022-10-04T17:57:12.282" v="6" actId="478"/>
          <ac:spMkLst>
            <pc:docMk/>
            <pc:sldMk cId="1927964934" sldId="256"/>
            <ac:spMk id="5" creationId="{532B46C1-2640-4807-BE60-3940AF904A04}"/>
          </ac:spMkLst>
        </pc:spChg>
        <pc:spChg chg="add del mod">
          <ac:chgData name="Kara Fischer" userId="2bb0c87d-46ac-4668-947c-5b14264e4bac" providerId="ADAL" clId="{6D9FC8A7-ABF5-417F-9DDB-B48C76023352}" dt="2022-10-04T17:57:44.432" v="12"/>
          <ac:spMkLst>
            <pc:docMk/>
            <pc:sldMk cId="1927964934" sldId="256"/>
            <ac:spMk id="6" creationId="{BBDB48AE-AFA1-45E1-997E-73BAA371E142}"/>
          </ac:spMkLst>
        </pc:spChg>
        <pc:picChg chg="add del mod">
          <ac:chgData name="Kara Fischer" userId="2bb0c87d-46ac-4668-947c-5b14264e4bac" providerId="ADAL" clId="{6D9FC8A7-ABF5-417F-9DDB-B48C76023352}" dt="2022-10-13T13:22:56.074" v="149" actId="21"/>
          <ac:picMkLst>
            <pc:docMk/>
            <pc:sldMk cId="1927964934" sldId="256"/>
            <ac:picMk id="2" creationId="{AD53A02C-53FA-412E-ACE1-1D25570CB8CF}"/>
          </ac:picMkLst>
        </pc:picChg>
      </pc:sldChg>
      <pc:sldChg chg="modSp del modNotes">
        <pc:chgData name="Kara Fischer" userId="2bb0c87d-46ac-4668-947c-5b14264e4bac" providerId="ADAL" clId="{6D9FC8A7-ABF5-417F-9DDB-B48C76023352}" dt="2022-10-13T13:51:59.433" v="1104" actId="2696"/>
        <pc:sldMkLst>
          <pc:docMk/>
          <pc:sldMk cId="405083840" sldId="257"/>
        </pc:sldMkLst>
        <pc:picChg chg="mod">
          <ac:chgData name="Kara Fischer" userId="2bb0c87d-46ac-4668-947c-5b14264e4bac" providerId="ADAL" clId="{6D9FC8A7-ABF5-417F-9DDB-B48C76023352}" dt="2022-10-13T13:21:54.280" v="140"/>
          <ac:picMkLst>
            <pc:docMk/>
            <pc:sldMk cId="405083840" sldId="257"/>
            <ac:picMk id="5" creationId="{00000000-0000-0000-0000-000000000000}"/>
          </ac:picMkLst>
        </pc:picChg>
      </pc:sldChg>
      <pc:sldChg chg="modSp del ord">
        <pc:chgData name="Kara Fischer" userId="2bb0c87d-46ac-4668-947c-5b14264e4bac" providerId="ADAL" clId="{6D9FC8A7-ABF5-417F-9DDB-B48C76023352}" dt="2022-10-13T13:51:56.752" v="1103" actId="2696"/>
        <pc:sldMkLst>
          <pc:docMk/>
          <pc:sldMk cId="4175105292" sldId="258"/>
        </pc:sldMkLst>
        <pc:picChg chg="mod">
          <ac:chgData name="Kara Fischer" userId="2bb0c87d-46ac-4668-947c-5b14264e4bac" providerId="ADAL" clId="{6D9FC8A7-ABF5-417F-9DDB-B48C76023352}" dt="2022-10-13T13:21:54.280" v="140"/>
          <ac:picMkLst>
            <pc:docMk/>
            <pc:sldMk cId="4175105292" sldId="258"/>
            <ac:picMk id="3" creationId="{FAFAB8DF-6036-4480-88C5-42EF59E5558D}"/>
          </ac:picMkLst>
        </pc:picChg>
      </pc:sldChg>
      <pc:sldChg chg="addSp modSp mod ord setBg">
        <pc:chgData name="Kara Fischer" userId="2bb0c87d-46ac-4668-947c-5b14264e4bac" providerId="ADAL" clId="{6D9FC8A7-ABF5-417F-9DDB-B48C76023352}" dt="2022-10-13T13:25:52.288" v="203"/>
        <pc:sldMkLst>
          <pc:docMk/>
          <pc:sldMk cId="3630887319" sldId="259"/>
        </pc:sldMkLst>
        <pc:spChg chg="add mod">
          <ac:chgData name="Kara Fischer" userId="2bb0c87d-46ac-4668-947c-5b14264e4bac" providerId="ADAL" clId="{6D9FC8A7-ABF5-417F-9DDB-B48C76023352}" dt="2022-10-13T13:25:42.667" v="201" actId="1076"/>
          <ac:spMkLst>
            <pc:docMk/>
            <pc:sldMk cId="3630887319" sldId="259"/>
            <ac:spMk id="4" creationId="{8BD792CE-9DBF-4D32-8C1D-7BB350AA502B}"/>
          </ac:spMkLst>
        </pc:spChg>
        <pc:picChg chg="add mod">
          <ac:chgData name="Kara Fischer" userId="2bb0c87d-46ac-4668-947c-5b14264e4bac" providerId="ADAL" clId="{6D9FC8A7-ABF5-417F-9DDB-B48C76023352}" dt="2022-10-13T13:24:27.106" v="175" actId="1076"/>
          <ac:picMkLst>
            <pc:docMk/>
            <pc:sldMk cId="3630887319" sldId="259"/>
            <ac:picMk id="2" creationId="{7AA22CB1-00A3-45F9-938E-5504A66A99A2}"/>
          </ac:picMkLst>
        </pc:picChg>
      </pc:sldChg>
      <pc:sldChg chg="addSp delSp modSp new del mod ord setBg">
        <pc:chgData name="Kara Fischer" userId="2bb0c87d-46ac-4668-947c-5b14264e4bac" providerId="ADAL" clId="{6D9FC8A7-ABF5-417F-9DDB-B48C76023352}" dt="2022-10-13T13:55:44.296" v="1123" actId="2696"/>
        <pc:sldMkLst>
          <pc:docMk/>
          <pc:sldMk cId="1349022682" sldId="260"/>
        </pc:sldMkLst>
        <pc:spChg chg="mod">
          <ac:chgData name="Kara Fischer" userId="2bb0c87d-46ac-4668-947c-5b14264e4bac" providerId="ADAL" clId="{6D9FC8A7-ABF5-417F-9DDB-B48C76023352}" dt="2022-10-13T13:53:56.577" v="1108" actId="20577"/>
          <ac:spMkLst>
            <pc:docMk/>
            <pc:sldMk cId="1349022682" sldId="260"/>
            <ac:spMk id="2" creationId="{0BEB1EEA-1394-40F8-A90F-5C8DFBE9A970}"/>
          </ac:spMkLst>
        </pc:spChg>
        <pc:spChg chg="del mod">
          <ac:chgData name="Kara Fischer" userId="2bb0c87d-46ac-4668-947c-5b14264e4bac" providerId="ADAL" clId="{6D9FC8A7-ABF5-417F-9DDB-B48C76023352}" dt="2022-10-13T13:54:05.066" v="1109" actId="21"/>
          <ac:spMkLst>
            <pc:docMk/>
            <pc:sldMk cId="1349022682" sldId="260"/>
            <ac:spMk id="3" creationId="{D97AB47B-39DB-4281-85EE-0A390939D505}"/>
          </ac:spMkLst>
        </pc:spChg>
        <pc:picChg chg="add mod">
          <ac:chgData name="Kara Fischer" userId="2bb0c87d-46ac-4668-947c-5b14264e4bac" providerId="ADAL" clId="{6D9FC8A7-ABF5-417F-9DDB-B48C76023352}" dt="2022-10-13T13:54:33.856" v="1112" actId="962"/>
          <ac:picMkLst>
            <pc:docMk/>
            <pc:sldMk cId="1349022682" sldId="260"/>
            <ac:picMk id="5" creationId="{7180149E-6F5F-48F7-BA8C-BDC94252B227}"/>
          </ac:picMkLst>
        </pc:picChg>
      </pc:sldChg>
      <pc:sldChg chg="addSp modSp new del mod setBg">
        <pc:chgData name="Kara Fischer" userId="2bb0c87d-46ac-4668-947c-5b14264e4bac" providerId="ADAL" clId="{6D9FC8A7-ABF5-417F-9DDB-B48C76023352}" dt="2022-10-13T13:59:16.022" v="1387" actId="2696"/>
        <pc:sldMkLst>
          <pc:docMk/>
          <pc:sldMk cId="3019026645" sldId="261"/>
        </pc:sldMkLst>
        <pc:picChg chg="add mod">
          <ac:chgData name="Kara Fischer" userId="2bb0c87d-46ac-4668-947c-5b14264e4bac" providerId="ADAL" clId="{6D9FC8A7-ABF5-417F-9DDB-B48C76023352}" dt="2022-10-13T13:21:54.280" v="140"/>
          <ac:picMkLst>
            <pc:docMk/>
            <pc:sldMk cId="3019026645" sldId="261"/>
            <ac:picMk id="3" creationId="{3502361A-F8FF-403F-AEE5-C2822EFF688D}"/>
          </ac:picMkLst>
        </pc:picChg>
      </pc:sldChg>
      <pc:sldChg chg="addSp delSp modSp new del mod setBg delDesignElem">
        <pc:chgData name="Kara Fischer" userId="2bb0c87d-46ac-4668-947c-5b14264e4bac" providerId="ADAL" clId="{6D9FC8A7-ABF5-417F-9DDB-B48C76023352}" dt="2022-10-13T13:51:52.626" v="1102" actId="2696"/>
        <pc:sldMkLst>
          <pc:docMk/>
          <pc:sldMk cId="304855573" sldId="262"/>
        </pc:sldMkLst>
        <pc:spChg chg="add del mod">
          <ac:chgData name="Kara Fischer" userId="2bb0c87d-46ac-4668-947c-5b14264e4bac" providerId="ADAL" clId="{6D9FC8A7-ABF5-417F-9DDB-B48C76023352}" dt="2022-10-13T13:21:15.997" v="131"/>
          <ac:spMkLst>
            <pc:docMk/>
            <pc:sldMk cId="304855573" sldId="262"/>
            <ac:spMk id="7" creationId="{42A4FC2C-047E-45A5-965D-8E1E3BF09BC6}"/>
          </ac:spMkLst>
        </pc:spChg>
        <pc:picChg chg="add mod">
          <ac:chgData name="Kara Fischer" userId="2bb0c87d-46ac-4668-947c-5b14264e4bac" providerId="ADAL" clId="{6D9FC8A7-ABF5-417F-9DDB-B48C76023352}" dt="2022-10-13T13:21:54.280" v="140"/>
          <ac:picMkLst>
            <pc:docMk/>
            <pc:sldMk cId="304855573" sldId="262"/>
            <ac:picMk id="2" creationId="{0A768829-2702-469D-82C1-9F5B1C67A384}"/>
          </ac:picMkLst>
        </pc:picChg>
      </pc:sldChg>
      <pc:sldChg chg="addSp delSp modSp add mod">
        <pc:chgData name="Kara Fischer" userId="2bb0c87d-46ac-4668-947c-5b14264e4bac" providerId="ADAL" clId="{6D9FC8A7-ABF5-417F-9DDB-B48C76023352}" dt="2022-10-13T14:35:32.418" v="1698" actId="1076"/>
        <pc:sldMkLst>
          <pc:docMk/>
          <pc:sldMk cId="2899819641" sldId="263"/>
        </pc:sldMkLst>
        <pc:spChg chg="add mod">
          <ac:chgData name="Kara Fischer" userId="2bb0c87d-46ac-4668-947c-5b14264e4bac" providerId="ADAL" clId="{6D9FC8A7-ABF5-417F-9DDB-B48C76023352}" dt="2022-10-13T14:35:28.375" v="1697" actId="1076"/>
          <ac:spMkLst>
            <pc:docMk/>
            <pc:sldMk cId="2899819641" sldId="263"/>
            <ac:spMk id="3" creationId="{F7AC9F62-86DD-4F31-BF47-C1055508CE5F}"/>
          </ac:spMkLst>
        </pc:spChg>
        <pc:spChg chg="mod">
          <ac:chgData name="Kara Fischer" userId="2bb0c87d-46ac-4668-947c-5b14264e4bac" providerId="ADAL" clId="{6D9FC8A7-ABF5-417F-9DDB-B48C76023352}" dt="2022-10-13T14:35:32.418" v="1698" actId="1076"/>
          <ac:spMkLst>
            <pc:docMk/>
            <pc:sldMk cId="2899819641" sldId="263"/>
            <ac:spMk id="4" creationId="{8BD792CE-9DBF-4D32-8C1D-7BB350AA502B}"/>
          </ac:spMkLst>
        </pc:spChg>
        <pc:spChg chg="add mod">
          <ac:chgData name="Kara Fischer" userId="2bb0c87d-46ac-4668-947c-5b14264e4bac" providerId="ADAL" clId="{6D9FC8A7-ABF5-417F-9DDB-B48C76023352}" dt="2022-10-13T14:34:51.717" v="1694" actId="255"/>
          <ac:spMkLst>
            <pc:docMk/>
            <pc:sldMk cId="2899819641" sldId="263"/>
            <ac:spMk id="5" creationId="{961F4FBA-B8BF-4A8C-B619-ADB93B0DA3B7}"/>
          </ac:spMkLst>
        </pc:spChg>
        <pc:picChg chg="del">
          <ac:chgData name="Kara Fischer" userId="2bb0c87d-46ac-4668-947c-5b14264e4bac" providerId="ADAL" clId="{6D9FC8A7-ABF5-417F-9DDB-B48C76023352}" dt="2022-10-13T13:26:34.497" v="205" actId="478"/>
          <ac:picMkLst>
            <pc:docMk/>
            <pc:sldMk cId="2899819641" sldId="263"/>
            <ac:picMk id="2" creationId="{7AA22CB1-00A3-45F9-938E-5504A66A99A2}"/>
          </ac:picMkLst>
        </pc:picChg>
      </pc:sldChg>
      <pc:sldChg chg="modSp new mod ord setBg modNotesTx">
        <pc:chgData name="Kara Fischer" userId="2bb0c87d-46ac-4668-947c-5b14264e4bac" providerId="ADAL" clId="{6D9FC8A7-ABF5-417F-9DDB-B48C76023352}" dt="2022-10-13T14:35:53.187" v="1699" actId="20577"/>
        <pc:sldMkLst>
          <pc:docMk/>
          <pc:sldMk cId="3502433808" sldId="264"/>
        </pc:sldMkLst>
        <pc:spChg chg="mod">
          <ac:chgData name="Kara Fischer" userId="2bb0c87d-46ac-4668-947c-5b14264e4bac" providerId="ADAL" clId="{6D9FC8A7-ABF5-417F-9DDB-B48C76023352}" dt="2022-10-13T13:46:44.338" v="795" actId="1076"/>
          <ac:spMkLst>
            <pc:docMk/>
            <pc:sldMk cId="3502433808" sldId="264"/>
            <ac:spMk id="2" creationId="{B2481CC6-B7D6-4B91-B9C5-4162028B7FC8}"/>
          </ac:spMkLst>
        </pc:spChg>
        <pc:spChg chg="mod">
          <ac:chgData name="Kara Fischer" userId="2bb0c87d-46ac-4668-947c-5b14264e4bac" providerId="ADAL" clId="{6D9FC8A7-ABF5-417F-9DDB-B48C76023352}" dt="2022-10-13T13:46:48.673" v="796" actId="1076"/>
          <ac:spMkLst>
            <pc:docMk/>
            <pc:sldMk cId="3502433808" sldId="264"/>
            <ac:spMk id="3" creationId="{715E1AFE-356E-41E3-B8D1-85531B75156C}"/>
          </ac:spMkLst>
        </pc:spChg>
      </pc:sldChg>
      <pc:sldChg chg="addSp delSp modSp new mod">
        <pc:chgData name="Kara Fischer" userId="2bb0c87d-46ac-4668-947c-5b14264e4bac" providerId="ADAL" clId="{6D9FC8A7-ABF5-417F-9DDB-B48C76023352}" dt="2022-10-13T13:59:01.782" v="1386" actId="1582"/>
        <pc:sldMkLst>
          <pc:docMk/>
          <pc:sldMk cId="3378280026" sldId="265"/>
        </pc:sldMkLst>
        <pc:spChg chg="add del mod">
          <ac:chgData name="Kara Fischer" userId="2bb0c87d-46ac-4668-947c-5b14264e4bac" providerId="ADAL" clId="{6D9FC8A7-ABF5-417F-9DDB-B48C76023352}" dt="2022-10-13T13:55:38.367" v="1122"/>
          <ac:spMkLst>
            <pc:docMk/>
            <pc:sldMk cId="3378280026" sldId="265"/>
            <ac:spMk id="3" creationId="{445FC362-B96A-46B1-A0A3-E15BA915B4BE}"/>
          </ac:spMkLst>
        </pc:spChg>
        <pc:spChg chg="add mod">
          <ac:chgData name="Kara Fischer" userId="2bb0c87d-46ac-4668-947c-5b14264e4bac" providerId="ADAL" clId="{6D9FC8A7-ABF5-417F-9DDB-B48C76023352}" dt="2022-10-13T13:59:01.782" v="1386" actId="1582"/>
          <ac:spMkLst>
            <pc:docMk/>
            <pc:sldMk cId="3378280026" sldId="265"/>
            <ac:spMk id="4" creationId="{FC5636B0-5363-41E5-81DB-8802E0B73ED7}"/>
          </ac:spMkLst>
        </pc:spChg>
        <pc:picChg chg="add mod">
          <ac:chgData name="Kara Fischer" userId="2bb0c87d-46ac-4668-947c-5b14264e4bac" providerId="ADAL" clId="{6D9FC8A7-ABF5-417F-9DDB-B48C76023352}" dt="2022-10-13T13:54:57.354" v="1115" actId="1076"/>
          <ac:picMkLst>
            <pc:docMk/>
            <pc:sldMk cId="3378280026" sldId="265"/>
            <ac:picMk id="2" creationId="{A760277F-D40B-4CA3-96F4-C77AD2742834}"/>
          </ac:picMkLst>
        </pc:picChg>
      </pc:sldChg>
      <pc:sldChg chg="modSp add del mod">
        <pc:chgData name="Kara Fischer" userId="2bb0c87d-46ac-4668-947c-5b14264e4bac" providerId="ADAL" clId="{6D9FC8A7-ABF5-417F-9DDB-B48C76023352}" dt="2022-10-04T17:58:51.112" v="69"/>
        <pc:sldMkLst>
          <pc:docMk/>
          <pc:sldMk cId="85423313" sldId="288"/>
        </pc:sldMkLst>
        <pc:spChg chg="mod">
          <ac:chgData name="Kara Fischer" userId="2bb0c87d-46ac-4668-947c-5b14264e4bac" providerId="ADAL" clId="{6D9FC8A7-ABF5-417F-9DDB-B48C76023352}" dt="2022-10-04T17:58:51.112" v="69"/>
          <ac:spMkLst>
            <pc:docMk/>
            <pc:sldMk cId="85423313" sldId="288"/>
            <ac:spMk id="2" creationId="{D3637FBD-747B-4BD0-97C0-23DFA1D5369A}"/>
          </ac:spMkLst>
        </pc:spChg>
      </pc:sldChg>
      <pc:sldMasterChg chg="modSp modSldLayout">
        <pc:chgData name="Kara Fischer" userId="2bb0c87d-46ac-4668-947c-5b14264e4bac" providerId="ADAL" clId="{6D9FC8A7-ABF5-417F-9DDB-B48C76023352}" dt="2022-10-13T13:21:23.383" v="132"/>
        <pc:sldMasterMkLst>
          <pc:docMk/>
          <pc:sldMasterMk cId="751502603" sldId="2147483660"/>
        </pc:sldMasterMkLst>
        <pc:spChg chg="mod">
          <ac:chgData name="Kara Fischer" userId="2bb0c87d-46ac-4668-947c-5b14264e4bac" providerId="ADAL" clId="{6D9FC8A7-ABF5-417F-9DDB-B48C76023352}" dt="2022-10-13T13:21:23.383" v="132"/>
          <ac:spMkLst>
            <pc:docMk/>
            <pc:sldMasterMk cId="751502603" sldId="2147483660"/>
            <ac:spMk id="2" creationId="{00000000-0000-0000-0000-000000000000}"/>
          </ac:spMkLst>
        </pc:spChg>
        <pc:spChg chg="mod">
          <ac:chgData name="Kara Fischer" userId="2bb0c87d-46ac-4668-947c-5b14264e4bac" providerId="ADAL" clId="{6D9FC8A7-ABF5-417F-9DDB-B48C76023352}" dt="2022-10-13T13:21:23.383" v="132"/>
          <ac:spMkLst>
            <pc:docMk/>
            <pc:sldMasterMk cId="751502603" sldId="2147483660"/>
            <ac:spMk id="3" creationId="{00000000-0000-0000-0000-000000000000}"/>
          </ac:spMkLst>
        </pc:spChg>
        <pc:spChg chg="mod">
          <ac:chgData name="Kara Fischer" userId="2bb0c87d-46ac-4668-947c-5b14264e4bac" providerId="ADAL" clId="{6D9FC8A7-ABF5-417F-9DDB-B48C76023352}" dt="2022-10-13T13:21:23.383" v="132"/>
          <ac:spMkLst>
            <pc:docMk/>
            <pc:sldMasterMk cId="751502603" sldId="2147483660"/>
            <ac:spMk id="4" creationId="{00000000-0000-0000-0000-000000000000}"/>
          </ac:spMkLst>
        </pc:spChg>
        <pc:spChg chg="mod">
          <ac:chgData name="Kara Fischer" userId="2bb0c87d-46ac-4668-947c-5b14264e4bac" providerId="ADAL" clId="{6D9FC8A7-ABF5-417F-9DDB-B48C76023352}" dt="2022-10-13T13:21:23.383" v="132"/>
          <ac:spMkLst>
            <pc:docMk/>
            <pc:sldMasterMk cId="751502603" sldId="2147483660"/>
            <ac:spMk id="5" creationId="{00000000-0000-0000-0000-000000000000}"/>
          </ac:spMkLst>
        </pc:spChg>
        <pc:spChg chg="mod">
          <ac:chgData name="Kara Fischer" userId="2bb0c87d-46ac-4668-947c-5b14264e4bac" providerId="ADAL" clId="{6D9FC8A7-ABF5-417F-9DDB-B48C76023352}" dt="2022-10-13T13:21:23.383" v="132"/>
          <ac:spMkLst>
            <pc:docMk/>
            <pc:sldMasterMk cId="751502603" sldId="2147483660"/>
            <ac:spMk id="6" creationId="{00000000-0000-0000-0000-000000000000}"/>
          </ac:spMkLst>
        </pc:spChg>
        <pc:sldLayoutChg chg="modSp">
          <pc:chgData name="Kara Fischer" userId="2bb0c87d-46ac-4668-947c-5b14264e4bac" providerId="ADAL" clId="{6D9FC8A7-ABF5-417F-9DDB-B48C76023352}" dt="2022-10-13T13:21:23.383" v="132"/>
          <pc:sldLayoutMkLst>
            <pc:docMk/>
            <pc:sldMasterMk cId="751502603" sldId="2147483660"/>
            <pc:sldLayoutMk cId="1701011673" sldId="2147483661"/>
          </pc:sldLayoutMkLst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1701011673" sldId="2147483661"/>
              <ac:spMk id="2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1701011673" sldId="2147483661"/>
              <ac:spMk id="3" creationId="{00000000-0000-0000-0000-000000000000}"/>
            </ac:spMkLst>
          </pc:spChg>
        </pc:sldLayoutChg>
        <pc:sldLayoutChg chg="modSp">
          <pc:chgData name="Kara Fischer" userId="2bb0c87d-46ac-4668-947c-5b14264e4bac" providerId="ADAL" clId="{6D9FC8A7-ABF5-417F-9DDB-B48C76023352}" dt="2022-10-13T13:21:23.383" v="132"/>
          <pc:sldLayoutMkLst>
            <pc:docMk/>
            <pc:sldMasterMk cId="751502603" sldId="2147483660"/>
            <pc:sldLayoutMk cId="294294604" sldId="2147483663"/>
          </pc:sldLayoutMkLst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294294604" sldId="2147483663"/>
              <ac:spMk id="2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294294604" sldId="2147483663"/>
              <ac:spMk id="3" creationId="{00000000-0000-0000-0000-000000000000}"/>
            </ac:spMkLst>
          </pc:spChg>
        </pc:sldLayoutChg>
        <pc:sldLayoutChg chg="modSp">
          <pc:chgData name="Kara Fischer" userId="2bb0c87d-46ac-4668-947c-5b14264e4bac" providerId="ADAL" clId="{6D9FC8A7-ABF5-417F-9DDB-B48C76023352}" dt="2022-10-13T13:21:23.383" v="132"/>
          <pc:sldLayoutMkLst>
            <pc:docMk/>
            <pc:sldMasterMk cId="751502603" sldId="2147483660"/>
            <pc:sldLayoutMk cId="1284233038" sldId="2147483664"/>
          </pc:sldLayoutMkLst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1284233038" sldId="2147483664"/>
              <ac:spMk id="3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1284233038" sldId="2147483664"/>
              <ac:spMk id="4" creationId="{00000000-0000-0000-0000-000000000000}"/>
            </ac:spMkLst>
          </pc:spChg>
        </pc:sldLayoutChg>
        <pc:sldLayoutChg chg="modSp">
          <pc:chgData name="Kara Fischer" userId="2bb0c87d-46ac-4668-947c-5b14264e4bac" providerId="ADAL" clId="{6D9FC8A7-ABF5-417F-9DDB-B48C76023352}" dt="2022-10-13T13:21:23.383" v="132"/>
          <pc:sldLayoutMkLst>
            <pc:docMk/>
            <pc:sldMasterMk cId="751502603" sldId="2147483660"/>
            <pc:sldLayoutMk cId="1274482042" sldId="2147483665"/>
          </pc:sldLayoutMkLst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1274482042" sldId="2147483665"/>
              <ac:spMk id="2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1274482042" sldId="2147483665"/>
              <ac:spMk id="3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1274482042" sldId="2147483665"/>
              <ac:spMk id="4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1274482042" sldId="2147483665"/>
              <ac:spMk id="5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1274482042" sldId="2147483665"/>
              <ac:spMk id="6" creationId="{00000000-0000-0000-0000-000000000000}"/>
            </ac:spMkLst>
          </pc:spChg>
        </pc:sldLayoutChg>
        <pc:sldLayoutChg chg="modSp">
          <pc:chgData name="Kara Fischer" userId="2bb0c87d-46ac-4668-947c-5b14264e4bac" providerId="ADAL" clId="{6D9FC8A7-ABF5-417F-9DDB-B48C76023352}" dt="2022-10-13T13:21:23.383" v="132"/>
          <pc:sldLayoutMkLst>
            <pc:docMk/>
            <pc:sldMasterMk cId="751502603" sldId="2147483660"/>
            <pc:sldLayoutMk cId="2219138085" sldId="2147483668"/>
          </pc:sldLayoutMkLst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2219138085" sldId="2147483668"/>
              <ac:spMk id="2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2219138085" sldId="2147483668"/>
              <ac:spMk id="3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2219138085" sldId="2147483668"/>
              <ac:spMk id="4" creationId="{00000000-0000-0000-0000-000000000000}"/>
            </ac:spMkLst>
          </pc:spChg>
        </pc:sldLayoutChg>
        <pc:sldLayoutChg chg="modSp">
          <pc:chgData name="Kara Fischer" userId="2bb0c87d-46ac-4668-947c-5b14264e4bac" providerId="ADAL" clId="{6D9FC8A7-ABF5-417F-9DDB-B48C76023352}" dt="2022-10-13T13:21:23.383" v="132"/>
          <pc:sldLayoutMkLst>
            <pc:docMk/>
            <pc:sldMasterMk cId="751502603" sldId="2147483660"/>
            <pc:sldLayoutMk cId="3672071446" sldId="2147483669"/>
          </pc:sldLayoutMkLst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3672071446" sldId="2147483669"/>
              <ac:spMk id="2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3672071446" sldId="2147483669"/>
              <ac:spMk id="3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3672071446" sldId="2147483669"/>
              <ac:spMk id="4" creationId="{00000000-0000-0000-0000-000000000000}"/>
            </ac:spMkLst>
          </pc:spChg>
        </pc:sldLayoutChg>
        <pc:sldLayoutChg chg="modSp">
          <pc:chgData name="Kara Fischer" userId="2bb0c87d-46ac-4668-947c-5b14264e4bac" providerId="ADAL" clId="{6D9FC8A7-ABF5-417F-9DDB-B48C76023352}" dt="2022-10-13T13:21:23.383" v="132"/>
          <pc:sldLayoutMkLst>
            <pc:docMk/>
            <pc:sldMasterMk cId="751502603" sldId="2147483660"/>
            <pc:sldLayoutMk cId="2453610649" sldId="2147483671"/>
          </pc:sldLayoutMkLst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2453610649" sldId="2147483671"/>
              <ac:spMk id="2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23.383" v="132"/>
            <ac:spMkLst>
              <pc:docMk/>
              <pc:sldMasterMk cId="751502603" sldId="2147483660"/>
              <pc:sldLayoutMk cId="2453610649" sldId="2147483671"/>
              <ac:spMk id="3" creationId="{00000000-0000-0000-0000-000000000000}"/>
            </ac:spMkLst>
          </pc:spChg>
        </pc:sldLayoutChg>
      </pc:sldMasterChg>
      <pc:sldMasterChg chg="modSp modSldLayout">
        <pc:chgData name="Kara Fischer" userId="2bb0c87d-46ac-4668-947c-5b14264e4bac" providerId="ADAL" clId="{6D9FC8A7-ABF5-417F-9DDB-B48C76023352}" dt="2022-10-13T13:21:54.280" v="140"/>
        <pc:sldMasterMkLst>
          <pc:docMk/>
          <pc:sldMasterMk cId="793477849" sldId="2147483672"/>
        </pc:sldMasterMkLst>
        <pc:spChg chg="mod">
          <ac:chgData name="Kara Fischer" userId="2bb0c87d-46ac-4668-947c-5b14264e4bac" providerId="ADAL" clId="{6D9FC8A7-ABF5-417F-9DDB-B48C76023352}" dt="2022-10-13T13:21:54.280" v="140"/>
          <ac:spMkLst>
            <pc:docMk/>
            <pc:sldMasterMk cId="793477849" sldId="2147483672"/>
            <ac:spMk id="2" creationId="{00000000-0000-0000-0000-000000000000}"/>
          </ac:spMkLst>
        </pc:spChg>
        <pc:spChg chg="mod">
          <ac:chgData name="Kara Fischer" userId="2bb0c87d-46ac-4668-947c-5b14264e4bac" providerId="ADAL" clId="{6D9FC8A7-ABF5-417F-9DDB-B48C76023352}" dt="2022-10-13T13:21:54.280" v="140"/>
          <ac:spMkLst>
            <pc:docMk/>
            <pc:sldMasterMk cId="793477849" sldId="2147483672"/>
            <ac:spMk id="3" creationId="{00000000-0000-0000-0000-000000000000}"/>
          </ac:spMkLst>
        </pc:spChg>
        <pc:spChg chg="mod">
          <ac:chgData name="Kara Fischer" userId="2bb0c87d-46ac-4668-947c-5b14264e4bac" providerId="ADAL" clId="{6D9FC8A7-ABF5-417F-9DDB-B48C76023352}" dt="2022-10-13T13:21:54.280" v="140"/>
          <ac:spMkLst>
            <pc:docMk/>
            <pc:sldMasterMk cId="793477849" sldId="2147483672"/>
            <ac:spMk id="4" creationId="{00000000-0000-0000-0000-000000000000}"/>
          </ac:spMkLst>
        </pc:spChg>
        <pc:spChg chg="mod">
          <ac:chgData name="Kara Fischer" userId="2bb0c87d-46ac-4668-947c-5b14264e4bac" providerId="ADAL" clId="{6D9FC8A7-ABF5-417F-9DDB-B48C76023352}" dt="2022-10-13T13:21:54.280" v="140"/>
          <ac:spMkLst>
            <pc:docMk/>
            <pc:sldMasterMk cId="793477849" sldId="2147483672"/>
            <ac:spMk id="5" creationId="{00000000-0000-0000-0000-000000000000}"/>
          </ac:spMkLst>
        </pc:spChg>
        <pc:spChg chg="mod">
          <ac:chgData name="Kara Fischer" userId="2bb0c87d-46ac-4668-947c-5b14264e4bac" providerId="ADAL" clId="{6D9FC8A7-ABF5-417F-9DDB-B48C76023352}" dt="2022-10-13T13:21:54.280" v="140"/>
          <ac:spMkLst>
            <pc:docMk/>
            <pc:sldMasterMk cId="793477849" sldId="2147483672"/>
            <ac:spMk id="6" creationId="{00000000-0000-0000-0000-000000000000}"/>
          </ac:spMkLst>
        </pc:spChg>
        <pc:sldLayoutChg chg="modSp">
          <pc:chgData name="Kara Fischer" userId="2bb0c87d-46ac-4668-947c-5b14264e4bac" providerId="ADAL" clId="{6D9FC8A7-ABF5-417F-9DDB-B48C76023352}" dt="2022-10-13T13:21:54.280" v="140"/>
          <pc:sldLayoutMkLst>
            <pc:docMk/>
            <pc:sldMasterMk cId="793477849" sldId="2147483672"/>
            <pc:sldLayoutMk cId="3322913059" sldId="2147483673"/>
          </pc:sldLayoutMkLst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3322913059" sldId="2147483673"/>
              <ac:spMk id="2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3322913059" sldId="2147483673"/>
              <ac:spMk id="3" creationId="{00000000-0000-0000-0000-000000000000}"/>
            </ac:spMkLst>
          </pc:spChg>
        </pc:sldLayoutChg>
        <pc:sldLayoutChg chg="modSp">
          <pc:chgData name="Kara Fischer" userId="2bb0c87d-46ac-4668-947c-5b14264e4bac" providerId="ADAL" clId="{6D9FC8A7-ABF5-417F-9DDB-B48C76023352}" dt="2022-10-13T13:21:54.280" v="140"/>
          <pc:sldLayoutMkLst>
            <pc:docMk/>
            <pc:sldMasterMk cId="793477849" sldId="2147483672"/>
            <pc:sldLayoutMk cId="3177750755" sldId="2147483675"/>
          </pc:sldLayoutMkLst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3177750755" sldId="2147483675"/>
              <ac:spMk id="2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3177750755" sldId="2147483675"/>
              <ac:spMk id="3" creationId="{00000000-0000-0000-0000-000000000000}"/>
            </ac:spMkLst>
          </pc:spChg>
        </pc:sldLayoutChg>
        <pc:sldLayoutChg chg="modSp">
          <pc:chgData name="Kara Fischer" userId="2bb0c87d-46ac-4668-947c-5b14264e4bac" providerId="ADAL" clId="{6D9FC8A7-ABF5-417F-9DDB-B48C76023352}" dt="2022-10-13T13:21:54.280" v="140"/>
          <pc:sldLayoutMkLst>
            <pc:docMk/>
            <pc:sldMasterMk cId="793477849" sldId="2147483672"/>
            <pc:sldLayoutMk cId="511117951" sldId="2147483676"/>
          </pc:sldLayoutMkLst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511117951" sldId="2147483676"/>
              <ac:spMk id="3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511117951" sldId="2147483676"/>
              <ac:spMk id="4" creationId="{00000000-0000-0000-0000-000000000000}"/>
            </ac:spMkLst>
          </pc:spChg>
        </pc:sldLayoutChg>
        <pc:sldLayoutChg chg="modSp">
          <pc:chgData name="Kara Fischer" userId="2bb0c87d-46ac-4668-947c-5b14264e4bac" providerId="ADAL" clId="{6D9FC8A7-ABF5-417F-9DDB-B48C76023352}" dt="2022-10-13T13:21:54.280" v="140"/>
          <pc:sldLayoutMkLst>
            <pc:docMk/>
            <pc:sldMasterMk cId="793477849" sldId="2147483672"/>
            <pc:sldLayoutMk cId="2407202291" sldId="2147483677"/>
          </pc:sldLayoutMkLst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2407202291" sldId="2147483677"/>
              <ac:spMk id="2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2407202291" sldId="2147483677"/>
              <ac:spMk id="3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2407202291" sldId="2147483677"/>
              <ac:spMk id="4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2407202291" sldId="2147483677"/>
              <ac:spMk id="5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2407202291" sldId="2147483677"/>
              <ac:spMk id="6" creationId="{00000000-0000-0000-0000-000000000000}"/>
            </ac:spMkLst>
          </pc:spChg>
        </pc:sldLayoutChg>
        <pc:sldLayoutChg chg="modSp">
          <pc:chgData name="Kara Fischer" userId="2bb0c87d-46ac-4668-947c-5b14264e4bac" providerId="ADAL" clId="{6D9FC8A7-ABF5-417F-9DDB-B48C76023352}" dt="2022-10-13T13:21:54.280" v="140"/>
          <pc:sldLayoutMkLst>
            <pc:docMk/>
            <pc:sldMasterMk cId="793477849" sldId="2147483672"/>
            <pc:sldLayoutMk cId="702917265" sldId="2147483680"/>
          </pc:sldLayoutMkLst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702917265" sldId="2147483680"/>
              <ac:spMk id="2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702917265" sldId="2147483680"/>
              <ac:spMk id="3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702917265" sldId="2147483680"/>
              <ac:spMk id="4" creationId="{00000000-0000-0000-0000-000000000000}"/>
            </ac:spMkLst>
          </pc:spChg>
        </pc:sldLayoutChg>
        <pc:sldLayoutChg chg="modSp">
          <pc:chgData name="Kara Fischer" userId="2bb0c87d-46ac-4668-947c-5b14264e4bac" providerId="ADAL" clId="{6D9FC8A7-ABF5-417F-9DDB-B48C76023352}" dt="2022-10-13T13:21:54.280" v="140"/>
          <pc:sldLayoutMkLst>
            <pc:docMk/>
            <pc:sldMasterMk cId="793477849" sldId="2147483672"/>
            <pc:sldLayoutMk cId="1194628511" sldId="2147483681"/>
          </pc:sldLayoutMkLst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1194628511" sldId="2147483681"/>
              <ac:spMk id="2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1194628511" sldId="2147483681"/>
              <ac:spMk id="3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1194628511" sldId="2147483681"/>
              <ac:spMk id="4" creationId="{00000000-0000-0000-0000-000000000000}"/>
            </ac:spMkLst>
          </pc:spChg>
        </pc:sldLayoutChg>
        <pc:sldLayoutChg chg="modSp">
          <pc:chgData name="Kara Fischer" userId="2bb0c87d-46ac-4668-947c-5b14264e4bac" providerId="ADAL" clId="{6D9FC8A7-ABF5-417F-9DDB-B48C76023352}" dt="2022-10-13T13:21:54.280" v="140"/>
          <pc:sldLayoutMkLst>
            <pc:docMk/>
            <pc:sldMasterMk cId="793477849" sldId="2147483672"/>
            <pc:sldLayoutMk cId="2404096916" sldId="2147483683"/>
          </pc:sldLayoutMkLst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2404096916" sldId="2147483683"/>
              <ac:spMk id="2" creationId="{00000000-0000-0000-0000-000000000000}"/>
            </ac:spMkLst>
          </pc:spChg>
          <pc:spChg chg="mod">
            <ac:chgData name="Kara Fischer" userId="2bb0c87d-46ac-4668-947c-5b14264e4bac" providerId="ADAL" clId="{6D9FC8A7-ABF5-417F-9DDB-B48C76023352}" dt="2022-10-13T13:21:54.280" v="140"/>
            <ac:spMkLst>
              <pc:docMk/>
              <pc:sldMasterMk cId="793477849" sldId="2147483672"/>
              <pc:sldLayoutMk cId="2404096916" sldId="2147483683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D75A3-A5DA-440E-9F31-39BAA8795771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E90AE-B77F-4A62-8C1B-BAAB7F055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6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E90AE-B77F-4A62-8C1B-BAAB7F0555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29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E90AE-B77F-4A62-8C1B-BAAB7F0555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1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3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9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3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5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1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0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2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4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1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2401E-2D1A-4E7B-B1F6-ED8515E34F3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7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A22CB1-00A3-45F9-938E-5504A66A9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8" y="1689409"/>
            <a:ext cx="7136573" cy="14719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792CE-9DBF-4D32-8C1D-7BB350AA502B}"/>
              </a:ext>
            </a:extLst>
          </p:cNvPr>
          <p:cNvSpPr txBox="1"/>
          <p:nvPr/>
        </p:nvSpPr>
        <p:spPr>
          <a:xfrm>
            <a:off x="1500204" y="4102978"/>
            <a:ext cx="6548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BUTLER’S CREDIT UNION</a:t>
            </a:r>
          </a:p>
        </p:txBody>
      </p:sp>
    </p:spTree>
    <p:extLst>
      <p:ext uri="{BB962C8B-B14F-4D97-AF65-F5344CB8AC3E}">
        <p14:creationId xmlns:p14="http://schemas.microsoft.com/office/powerpoint/2010/main" val="363088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1CC6-B7D6-4B91-B9C5-4162028B7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55" y="1062081"/>
            <a:ext cx="7886700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D13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Elements: Who We Are</a:t>
            </a:r>
            <a:br>
              <a:rPr lang="en-US" sz="4800" b="1" dirty="0">
                <a:solidFill>
                  <a:srgbClr val="0D132D"/>
                </a:solidFill>
              </a:rPr>
            </a:br>
            <a:r>
              <a:rPr lang="en-US" sz="3200" b="1" i="1" dirty="0">
                <a:solidFill>
                  <a:srgbClr val="0D132D"/>
                </a:solidFill>
              </a:rPr>
              <a:t>Like a Bank, Only Better</a:t>
            </a:r>
            <a:br>
              <a:rPr lang="en-US" sz="3200" b="1" i="1" dirty="0">
                <a:solidFill>
                  <a:srgbClr val="0D132D"/>
                </a:solidFill>
              </a:rPr>
            </a:br>
            <a:endParaRPr lang="en-US" sz="3200" dirty="0">
              <a:solidFill>
                <a:srgbClr val="0D132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E1AFE-356E-41E3-B8D1-85531B751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572" y="2330605"/>
            <a:ext cx="6908180" cy="3688339"/>
          </a:xfrm>
        </p:spPr>
        <p:txBody>
          <a:bodyPr>
            <a:normAutofit fontScale="85000" lnSpcReduction="10000"/>
          </a:bodyPr>
          <a:lstStyle/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1330"/>
                </a:solidFill>
              </a:rPr>
              <a:t>Elements is </a:t>
            </a:r>
            <a:r>
              <a:rPr lang="en-US" sz="3000" b="1" dirty="0">
                <a:solidFill>
                  <a:srgbClr val="0E1330"/>
                </a:solidFill>
              </a:rPr>
              <a:t>Butler’s Credit Union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1330"/>
                </a:solidFill>
              </a:rPr>
              <a:t>We Offer a Full Suite of Superior Financial Products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1330"/>
                </a:solidFill>
              </a:rPr>
              <a:t>We are Butler’s Financial Wellness Provider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1330"/>
                </a:solidFill>
              </a:rPr>
              <a:t>We Offer Expert Financial Advice through Our Financial Workshops and Events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1330"/>
                </a:solidFill>
              </a:rPr>
              <a:t>We are Locally Based with a National Footprint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3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D792CE-9DBF-4D32-8C1D-7BB350AA502B}"/>
              </a:ext>
            </a:extLst>
          </p:cNvPr>
          <p:cNvSpPr txBox="1"/>
          <p:nvPr/>
        </p:nvSpPr>
        <p:spPr>
          <a:xfrm>
            <a:off x="850130" y="2115386"/>
            <a:ext cx="78726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Current Offerings for Butler Employees: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C9F62-86DD-4F31-BF47-C1055508CE5F}"/>
              </a:ext>
            </a:extLst>
          </p:cNvPr>
          <p:cNvSpPr txBox="1"/>
          <p:nvPr/>
        </p:nvSpPr>
        <p:spPr>
          <a:xfrm>
            <a:off x="850130" y="849626"/>
            <a:ext cx="6667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Save Money with Elements:</a:t>
            </a:r>
          </a:p>
          <a:p>
            <a:r>
              <a:rPr lang="en-US" sz="2800" b="1" i="1" dirty="0">
                <a:solidFill>
                  <a:schemeClr val="bg1">
                    <a:lumMod val="85000"/>
                  </a:schemeClr>
                </a:solidFill>
              </a:rPr>
              <a:t>Like a Bank, Only Better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F4FBA-B8BF-4A8C-B619-ADB93B0DA3B7}"/>
              </a:ext>
            </a:extLst>
          </p:cNvPr>
          <p:cNvSpPr txBox="1"/>
          <p:nvPr/>
        </p:nvSpPr>
        <p:spPr>
          <a:xfrm>
            <a:off x="1708298" y="2776718"/>
            <a:ext cx="6081823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</a:rPr>
              <a:t>4.00% APY on our High Interest Checking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</a:rPr>
              <a:t>$200 Cash Back Butler University Visa Rewards Credit Card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</a:rPr>
              <a:t>Certificate Specials: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i="1" dirty="0">
                <a:solidFill>
                  <a:schemeClr val="bg1"/>
                </a:solidFill>
              </a:rPr>
              <a:t>3.30% 18-month CD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i="1" dirty="0">
                <a:solidFill>
                  <a:schemeClr val="bg1"/>
                </a:solidFill>
              </a:rPr>
              <a:t>3.45% 26-month CD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1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96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60277F-D40B-4CA3-96F4-C77AD2742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602"/>
            <a:ext cx="9144000" cy="5212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636B0-5363-41E5-81DB-8802E0B73ED7}"/>
              </a:ext>
            </a:extLst>
          </p:cNvPr>
          <p:cNvSpPr txBox="1"/>
          <p:nvPr/>
        </p:nvSpPr>
        <p:spPr>
          <a:xfrm>
            <a:off x="241006" y="5906528"/>
            <a:ext cx="8796668" cy="461665"/>
          </a:xfrm>
          <a:prstGeom prst="rect">
            <a:avLst/>
          </a:prstGeom>
          <a:noFill/>
          <a:ln w="12700">
            <a:solidFill>
              <a:srgbClr val="0E133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E1330"/>
                </a:solidFill>
              </a:rPr>
              <a:t>Visit </a:t>
            </a:r>
            <a:r>
              <a:rPr lang="en-US" sz="2400" b="1" i="1" u="sng" dirty="0">
                <a:solidFill>
                  <a:srgbClr val="0E1330"/>
                </a:solidFill>
              </a:rPr>
              <a:t>elements.org/butler </a:t>
            </a:r>
            <a:r>
              <a:rPr lang="en-US" sz="2400" b="1" i="1" dirty="0">
                <a:solidFill>
                  <a:srgbClr val="0E1330"/>
                </a:solidFill>
              </a:rPr>
              <a:t>to learn more about Elements on campus!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378280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117</Words>
  <Application>Microsoft Office PowerPoint</Application>
  <PresentationFormat>On-screen Show (4:3)</PresentationFormat>
  <Paragraphs>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Elements: Who We Are Like a Bank, Only Better </vt:lpstr>
      <vt:lpstr>PowerPoint Presentation</vt:lpstr>
      <vt:lpstr>PowerPoint Presentation</vt:lpstr>
      <vt:lpstr>PowerPoint Presentation</vt:lpstr>
    </vt:vector>
  </TitlesOfParts>
  <Company>Elements Financial Federal Credit 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Fischer</dc:creator>
  <cp:lastModifiedBy>Kara Fischer</cp:lastModifiedBy>
  <cp:revision>1</cp:revision>
  <dcterms:created xsi:type="dcterms:W3CDTF">2022-10-04T17:21:12Z</dcterms:created>
  <dcterms:modified xsi:type="dcterms:W3CDTF">2022-10-13T14:36:02Z</dcterms:modified>
</cp:coreProperties>
</file>