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3" r:id="rId5"/>
  </p:sldMasterIdLst>
  <p:notesMasterIdLst>
    <p:notesMasterId r:id="rId14"/>
  </p:notesMasterIdLst>
  <p:sldIdLst>
    <p:sldId id="443" r:id="rId6"/>
    <p:sldId id="442" r:id="rId7"/>
    <p:sldId id="444" r:id="rId8"/>
    <p:sldId id="448" r:id="rId9"/>
    <p:sldId id="447" r:id="rId10"/>
    <p:sldId id="445" r:id="rId11"/>
    <p:sldId id="449" r:id="rId12"/>
    <p:sldId id="450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el, Kruti" initials="PK" lastIdx="1" clrIdx="0">
    <p:extLst>
      <p:ext uri="{19B8F6BF-5375-455C-9EA6-DF929625EA0E}">
        <p15:presenceInfo xmlns:p15="http://schemas.microsoft.com/office/powerpoint/2012/main" userId="S::kpatel5@butler.edu::c7c7c7e8-2b5c-42ff-8989-7d644f0fa6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hl, Kendra" userId="ec68b17c-9cc2-493f-b2c9-8df182c7798f" providerId="ADAL" clId="{79754A72-9384-4261-A598-AC999B773040}"/>
    <pc:docChg chg="custSel addSld delSld modSld sldOrd">
      <pc:chgData name="Diehl, Kendra" userId="ec68b17c-9cc2-493f-b2c9-8df182c7798f" providerId="ADAL" clId="{79754A72-9384-4261-A598-AC999B773040}" dt="2022-10-18T12:07:57.279" v="2215" actId="2696"/>
      <pc:docMkLst>
        <pc:docMk/>
      </pc:docMkLst>
      <pc:sldChg chg="del">
        <pc:chgData name="Diehl, Kendra" userId="ec68b17c-9cc2-493f-b2c9-8df182c7798f" providerId="ADAL" clId="{79754A72-9384-4261-A598-AC999B773040}" dt="2022-10-18T11:34:32.066" v="388" actId="2696"/>
        <pc:sldMkLst>
          <pc:docMk/>
          <pc:sldMk cId="3561868498" sldId="376"/>
        </pc:sldMkLst>
      </pc:sldChg>
      <pc:sldChg chg="del">
        <pc:chgData name="Diehl, Kendra" userId="ec68b17c-9cc2-493f-b2c9-8df182c7798f" providerId="ADAL" clId="{79754A72-9384-4261-A598-AC999B773040}" dt="2022-10-18T11:27:18.464" v="0" actId="2696"/>
        <pc:sldMkLst>
          <pc:docMk/>
          <pc:sldMk cId="3543893290" sldId="377"/>
        </pc:sldMkLst>
      </pc:sldChg>
      <pc:sldChg chg="delSp modSp del">
        <pc:chgData name="Diehl, Kendra" userId="ec68b17c-9cc2-493f-b2c9-8df182c7798f" providerId="ADAL" clId="{79754A72-9384-4261-A598-AC999B773040}" dt="2022-10-18T11:34:46.657" v="389" actId="2696"/>
        <pc:sldMkLst>
          <pc:docMk/>
          <pc:sldMk cId="4061545506" sldId="408"/>
        </pc:sldMkLst>
        <pc:spChg chg="mod">
          <ac:chgData name="Diehl, Kendra" userId="ec68b17c-9cc2-493f-b2c9-8df182c7798f" providerId="ADAL" clId="{79754A72-9384-4261-A598-AC999B773040}" dt="2022-10-18T11:30:46.801" v="211" actId="20577"/>
          <ac:spMkLst>
            <pc:docMk/>
            <pc:sldMk cId="4061545506" sldId="408"/>
            <ac:spMk id="2" creationId="{197E9D66-BDD7-49B1-83FC-30EDD7D6EC3E}"/>
          </ac:spMkLst>
        </pc:spChg>
        <pc:graphicFrameChg chg="del">
          <ac:chgData name="Diehl, Kendra" userId="ec68b17c-9cc2-493f-b2c9-8df182c7798f" providerId="ADAL" clId="{79754A72-9384-4261-A598-AC999B773040}" dt="2022-10-18T11:28:09.516" v="22" actId="478"/>
          <ac:graphicFrameMkLst>
            <pc:docMk/>
            <pc:sldMk cId="4061545506" sldId="408"/>
            <ac:graphicFrameMk id="4" creationId="{D7ED0B93-86D5-4426-BF5B-575896E28AAD}"/>
          </ac:graphicFrameMkLst>
        </pc:graphicFrameChg>
        <pc:picChg chg="del">
          <ac:chgData name="Diehl, Kendra" userId="ec68b17c-9cc2-493f-b2c9-8df182c7798f" providerId="ADAL" clId="{79754A72-9384-4261-A598-AC999B773040}" dt="2022-10-18T11:28:06.838" v="21" actId="478"/>
          <ac:picMkLst>
            <pc:docMk/>
            <pc:sldMk cId="4061545506" sldId="408"/>
            <ac:picMk id="6" creationId="{365C9136-7626-4D41-B86C-01D54325E79D}"/>
          </ac:picMkLst>
        </pc:picChg>
      </pc:sldChg>
      <pc:sldChg chg="del">
        <pc:chgData name="Diehl, Kendra" userId="ec68b17c-9cc2-493f-b2c9-8df182c7798f" providerId="ADAL" clId="{79754A72-9384-4261-A598-AC999B773040}" dt="2022-10-18T11:40:28.134" v="799" actId="2696"/>
        <pc:sldMkLst>
          <pc:docMk/>
          <pc:sldMk cId="274701487" sldId="409"/>
        </pc:sldMkLst>
      </pc:sldChg>
      <pc:sldChg chg="del">
        <pc:chgData name="Diehl, Kendra" userId="ec68b17c-9cc2-493f-b2c9-8df182c7798f" providerId="ADAL" clId="{79754A72-9384-4261-A598-AC999B773040}" dt="2022-10-18T11:40:35.090" v="801" actId="2696"/>
        <pc:sldMkLst>
          <pc:docMk/>
          <pc:sldMk cId="886948301" sldId="411"/>
        </pc:sldMkLst>
      </pc:sldChg>
      <pc:sldChg chg="del">
        <pc:chgData name="Diehl, Kendra" userId="ec68b17c-9cc2-493f-b2c9-8df182c7798f" providerId="ADAL" clId="{79754A72-9384-4261-A598-AC999B773040}" dt="2022-10-18T11:40:39.659" v="803" actId="2696"/>
        <pc:sldMkLst>
          <pc:docMk/>
          <pc:sldMk cId="711113481" sldId="412"/>
        </pc:sldMkLst>
      </pc:sldChg>
      <pc:sldChg chg="del">
        <pc:chgData name="Diehl, Kendra" userId="ec68b17c-9cc2-493f-b2c9-8df182c7798f" providerId="ADAL" clId="{79754A72-9384-4261-A598-AC999B773040}" dt="2022-10-18T11:40:33.083" v="800" actId="2696"/>
        <pc:sldMkLst>
          <pc:docMk/>
          <pc:sldMk cId="3243774005" sldId="413"/>
        </pc:sldMkLst>
      </pc:sldChg>
      <pc:sldChg chg="del">
        <pc:chgData name="Diehl, Kendra" userId="ec68b17c-9cc2-493f-b2c9-8df182c7798f" providerId="ADAL" clId="{79754A72-9384-4261-A598-AC999B773040}" dt="2022-10-18T11:40:41.828" v="804" actId="2696"/>
        <pc:sldMkLst>
          <pc:docMk/>
          <pc:sldMk cId="3083228140" sldId="414"/>
        </pc:sldMkLst>
      </pc:sldChg>
      <pc:sldChg chg="del">
        <pc:chgData name="Diehl, Kendra" userId="ec68b17c-9cc2-493f-b2c9-8df182c7798f" providerId="ADAL" clId="{79754A72-9384-4261-A598-AC999B773040}" dt="2022-10-18T11:40:43.932" v="805" actId="2696"/>
        <pc:sldMkLst>
          <pc:docMk/>
          <pc:sldMk cId="2464783313" sldId="415"/>
        </pc:sldMkLst>
      </pc:sldChg>
      <pc:sldChg chg="del">
        <pc:chgData name="Diehl, Kendra" userId="ec68b17c-9cc2-493f-b2c9-8df182c7798f" providerId="ADAL" clId="{79754A72-9384-4261-A598-AC999B773040}" dt="2022-10-18T11:40:46.132" v="806" actId="2696"/>
        <pc:sldMkLst>
          <pc:docMk/>
          <pc:sldMk cId="2848907628" sldId="416"/>
        </pc:sldMkLst>
      </pc:sldChg>
      <pc:sldChg chg="del">
        <pc:chgData name="Diehl, Kendra" userId="ec68b17c-9cc2-493f-b2c9-8df182c7798f" providerId="ADAL" clId="{79754A72-9384-4261-A598-AC999B773040}" dt="2022-10-18T11:40:48.318" v="807" actId="2696"/>
        <pc:sldMkLst>
          <pc:docMk/>
          <pc:sldMk cId="3295880361" sldId="417"/>
        </pc:sldMkLst>
      </pc:sldChg>
      <pc:sldChg chg="del">
        <pc:chgData name="Diehl, Kendra" userId="ec68b17c-9cc2-493f-b2c9-8df182c7798f" providerId="ADAL" clId="{79754A72-9384-4261-A598-AC999B773040}" dt="2022-10-18T11:40:50.384" v="808" actId="2696"/>
        <pc:sldMkLst>
          <pc:docMk/>
          <pc:sldMk cId="2083277141" sldId="418"/>
        </pc:sldMkLst>
      </pc:sldChg>
      <pc:sldChg chg="del">
        <pc:chgData name="Diehl, Kendra" userId="ec68b17c-9cc2-493f-b2c9-8df182c7798f" providerId="ADAL" clId="{79754A72-9384-4261-A598-AC999B773040}" dt="2022-10-18T11:40:52.683" v="809" actId="2696"/>
        <pc:sldMkLst>
          <pc:docMk/>
          <pc:sldMk cId="2763971055" sldId="419"/>
        </pc:sldMkLst>
      </pc:sldChg>
      <pc:sldChg chg="del">
        <pc:chgData name="Diehl, Kendra" userId="ec68b17c-9cc2-493f-b2c9-8df182c7798f" providerId="ADAL" clId="{79754A72-9384-4261-A598-AC999B773040}" dt="2022-10-18T11:40:54.482" v="810" actId="2696"/>
        <pc:sldMkLst>
          <pc:docMk/>
          <pc:sldMk cId="2157668151" sldId="420"/>
        </pc:sldMkLst>
      </pc:sldChg>
      <pc:sldChg chg="del">
        <pc:chgData name="Diehl, Kendra" userId="ec68b17c-9cc2-493f-b2c9-8df182c7798f" providerId="ADAL" clId="{79754A72-9384-4261-A598-AC999B773040}" dt="2022-10-18T11:40:58.135" v="812" actId="2696"/>
        <pc:sldMkLst>
          <pc:docMk/>
          <pc:sldMk cId="1047257654" sldId="421"/>
        </pc:sldMkLst>
      </pc:sldChg>
      <pc:sldChg chg="del">
        <pc:chgData name="Diehl, Kendra" userId="ec68b17c-9cc2-493f-b2c9-8df182c7798f" providerId="ADAL" clId="{79754A72-9384-4261-A598-AC999B773040}" dt="2022-10-18T11:41:05.225" v="813" actId="2696"/>
        <pc:sldMkLst>
          <pc:docMk/>
          <pc:sldMk cId="2660267867" sldId="422"/>
        </pc:sldMkLst>
      </pc:sldChg>
      <pc:sldChg chg="del">
        <pc:chgData name="Diehl, Kendra" userId="ec68b17c-9cc2-493f-b2c9-8df182c7798f" providerId="ADAL" clId="{79754A72-9384-4261-A598-AC999B773040}" dt="2022-10-18T11:41:07.482" v="814" actId="2696"/>
        <pc:sldMkLst>
          <pc:docMk/>
          <pc:sldMk cId="2273360291" sldId="423"/>
        </pc:sldMkLst>
      </pc:sldChg>
      <pc:sldChg chg="del">
        <pc:chgData name="Diehl, Kendra" userId="ec68b17c-9cc2-493f-b2c9-8df182c7798f" providerId="ADAL" clId="{79754A72-9384-4261-A598-AC999B773040}" dt="2022-10-18T11:41:11.700" v="815" actId="2696"/>
        <pc:sldMkLst>
          <pc:docMk/>
          <pc:sldMk cId="845048322" sldId="424"/>
        </pc:sldMkLst>
      </pc:sldChg>
      <pc:sldChg chg="del">
        <pc:chgData name="Diehl, Kendra" userId="ec68b17c-9cc2-493f-b2c9-8df182c7798f" providerId="ADAL" clId="{79754A72-9384-4261-A598-AC999B773040}" dt="2022-10-18T11:40:56.451" v="811" actId="2696"/>
        <pc:sldMkLst>
          <pc:docMk/>
          <pc:sldMk cId="428158165" sldId="425"/>
        </pc:sldMkLst>
      </pc:sldChg>
      <pc:sldChg chg="del">
        <pc:chgData name="Diehl, Kendra" userId="ec68b17c-9cc2-493f-b2c9-8df182c7798f" providerId="ADAL" clId="{79754A72-9384-4261-A598-AC999B773040}" dt="2022-10-18T11:41:15.170" v="817" actId="2696"/>
        <pc:sldMkLst>
          <pc:docMk/>
          <pc:sldMk cId="2883797302" sldId="426"/>
        </pc:sldMkLst>
      </pc:sldChg>
      <pc:sldChg chg="del">
        <pc:chgData name="Diehl, Kendra" userId="ec68b17c-9cc2-493f-b2c9-8df182c7798f" providerId="ADAL" clId="{79754A72-9384-4261-A598-AC999B773040}" dt="2022-10-18T11:41:17.418" v="818" actId="2696"/>
        <pc:sldMkLst>
          <pc:docMk/>
          <pc:sldMk cId="1036681906" sldId="427"/>
        </pc:sldMkLst>
      </pc:sldChg>
      <pc:sldChg chg="del">
        <pc:chgData name="Diehl, Kendra" userId="ec68b17c-9cc2-493f-b2c9-8df182c7798f" providerId="ADAL" clId="{79754A72-9384-4261-A598-AC999B773040}" dt="2022-10-18T11:41:19.282" v="819" actId="2696"/>
        <pc:sldMkLst>
          <pc:docMk/>
          <pc:sldMk cId="394315460" sldId="428"/>
        </pc:sldMkLst>
      </pc:sldChg>
      <pc:sldChg chg="del">
        <pc:chgData name="Diehl, Kendra" userId="ec68b17c-9cc2-493f-b2c9-8df182c7798f" providerId="ADAL" clId="{79754A72-9384-4261-A598-AC999B773040}" dt="2022-10-18T11:40:37.374" v="802" actId="2696"/>
        <pc:sldMkLst>
          <pc:docMk/>
          <pc:sldMk cId="3510302680" sldId="432"/>
        </pc:sldMkLst>
      </pc:sldChg>
      <pc:sldChg chg="del">
        <pc:chgData name="Diehl, Kendra" userId="ec68b17c-9cc2-493f-b2c9-8df182c7798f" providerId="ADAL" clId="{79754A72-9384-4261-A598-AC999B773040}" dt="2022-10-18T11:43:18.985" v="823" actId="2696"/>
        <pc:sldMkLst>
          <pc:docMk/>
          <pc:sldMk cId="3140899064" sldId="434"/>
        </pc:sldMkLst>
      </pc:sldChg>
      <pc:sldChg chg="del">
        <pc:chgData name="Diehl, Kendra" userId="ec68b17c-9cc2-493f-b2c9-8df182c7798f" providerId="ADAL" clId="{79754A72-9384-4261-A598-AC999B773040}" dt="2022-10-18T11:43:22.455" v="824" actId="2696"/>
        <pc:sldMkLst>
          <pc:docMk/>
          <pc:sldMk cId="3942151520" sldId="435"/>
        </pc:sldMkLst>
      </pc:sldChg>
      <pc:sldChg chg="del">
        <pc:chgData name="Diehl, Kendra" userId="ec68b17c-9cc2-493f-b2c9-8df182c7798f" providerId="ADAL" clId="{79754A72-9384-4261-A598-AC999B773040}" dt="2022-10-18T11:43:16.079" v="822" actId="2696"/>
        <pc:sldMkLst>
          <pc:docMk/>
          <pc:sldMk cId="3011622034" sldId="436"/>
        </pc:sldMkLst>
      </pc:sldChg>
      <pc:sldChg chg="del">
        <pc:chgData name="Diehl, Kendra" userId="ec68b17c-9cc2-493f-b2c9-8df182c7798f" providerId="ADAL" clId="{79754A72-9384-4261-A598-AC999B773040}" dt="2022-10-18T11:41:13.343" v="816" actId="2696"/>
        <pc:sldMkLst>
          <pc:docMk/>
          <pc:sldMk cId="3810616837" sldId="437"/>
        </pc:sldMkLst>
      </pc:sldChg>
      <pc:sldChg chg="del">
        <pc:chgData name="Diehl, Kendra" userId="ec68b17c-9cc2-493f-b2c9-8df182c7798f" providerId="ADAL" clId="{79754A72-9384-4261-A598-AC999B773040}" dt="2022-10-18T11:43:12.257" v="820" actId="2696"/>
        <pc:sldMkLst>
          <pc:docMk/>
          <pc:sldMk cId="1274155934" sldId="438"/>
        </pc:sldMkLst>
      </pc:sldChg>
      <pc:sldChg chg="del">
        <pc:chgData name="Diehl, Kendra" userId="ec68b17c-9cc2-493f-b2c9-8df182c7798f" providerId="ADAL" clId="{79754A72-9384-4261-A598-AC999B773040}" dt="2022-10-18T11:43:14.322" v="821" actId="2696"/>
        <pc:sldMkLst>
          <pc:docMk/>
          <pc:sldMk cId="4041667261" sldId="439"/>
        </pc:sldMkLst>
      </pc:sldChg>
      <pc:sldChg chg="add del">
        <pc:chgData name="Diehl, Kendra" userId="ec68b17c-9cc2-493f-b2c9-8df182c7798f" providerId="ADAL" clId="{79754A72-9384-4261-A598-AC999B773040}" dt="2022-10-18T11:40:25.801" v="798" actId="2696"/>
        <pc:sldMkLst>
          <pc:docMk/>
          <pc:sldMk cId="158984304" sldId="440"/>
        </pc:sldMkLst>
      </pc:sldChg>
      <pc:sldChg chg="addSp delSp modSp add del">
        <pc:chgData name="Diehl, Kendra" userId="ec68b17c-9cc2-493f-b2c9-8df182c7798f" providerId="ADAL" clId="{79754A72-9384-4261-A598-AC999B773040}" dt="2022-10-18T11:40:23.832" v="797" actId="2696"/>
        <pc:sldMkLst>
          <pc:docMk/>
          <pc:sldMk cId="3286277645" sldId="441"/>
        </pc:sldMkLst>
        <pc:spChg chg="mod">
          <ac:chgData name="Diehl, Kendra" userId="ec68b17c-9cc2-493f-b2c9-8df182c7798f" providerId="ADAL" clId="{79754A72-9384-4261-A598-AC999B773040}" dt="2022-10-18T11:36:12.789" v="495" actId="14100"/>
          <ac:spMkLst>
            <pc:docMk/>
            <pc:sldMk cId="3286277645" sldId="441"/>
            <ac:spMk id="2" creationId="{AFFF2CAF-9B4F-4ACC-8198-1BD2BEED3322}"/>
          </ac:spMkLst>
        </pc:spChg>
        <pc:spChg chg="add del mod">
          <ac:chgData name="Diehl, Kendra" userId="ec68b17c-9cc2-493f-b2c9-8df182c7798f" providerId="ADAL" clId="{79754A72-9384-4261-A598-AC999B773040}" dt="2022-10-18T11:36:32.243" v="502"/>
          <ac:spMkLst>
            <pc:docMk/>
            <pc:sldMk cId="3286277645" sldId="441"/>
            <ac:spMk id="4" creationId="{F4FD06A9-D810-40EA-B724-EEAF12EA7FD0}"/>
          </ac:spMkLst>
        </pc:spChg>
      </pc:sldChg>
      <pc:sldChg chg="modSp add ord">
        <pc:chgData name="Diehl, Kendra" userId="ec68b17c-9cc2-493f-b2c9-8df182c7798f" providerId="ADAL" clId="{79754A72-9384-4261-A598-AC999B773040}" dt="2022-10-18T11:45:15.173" v="861" actId="20577"/>
        <pc:sldMkLst>
          <pc:docMk/>
          <pc:sldMk cId="1742160308" sldId="442"/>
        </pc:sldMkLst>
        <pc:spChg chg="mod">
          <ac:chgData name="Diehl, Kendra" userId="ec68b17c-9cc2-493f-b2c9-8df182c7798f" providerId="ADAL" clId="{79754A72-9384-4261-A598-AC999B773040}" dt="2022-10-18T11:28:57.632" v="47" actId="20577"/>
          <ac:spMkLst>
            <pc:docMk/>
            <pc:sldMk cId="1742160308" sldId="442"/>
            <ac:spMk id="2" creationId="{BF2E76EA-E42D-4531-96AE-C6953AA6F2FD}"/>
          </ac:spMkLst>
        </pc:spChg>
        <pc:spChg chg="mod">
          <ac:chgData name="Diehl, Kendra" userId="ec68b17c-9cc2-493f-b2c9-8df182c7798f" providerId="ADAL" clId="{79754A72-9384-4261-A598-AC999B773040}" dt="2022-10-18T11:45:15.173" v="861" actId="20577"/>
          <ac:spMkLst>
            <pc:docMk/>
            <pc:sldMk cId="1742160308" sldId="442"/>
            <ac:spMk id="3" creationId="{CD8C6745-BE12-437C-BC83-B5BE19869B0A}"/>
          </ac:spMkLst>
        </pc:spChg>
      </pc:sldChg>
      <pc:sldChg chg="addSp modSp add ord">
        <pc:chgData name="Diehl, Kendra" userId="ec68b17c-9cc2-493f-b2c9-8df182c7798f" providerId="ADAL" clId="{79754A72-9384-4261-A598-AC999B773040}" dt="2022-10-18T11:30:33.939" v="196" actId="1076"/>
        <pc:sldMkLst>
          <pc:docMk/>
          <pc:sldMk cId="2509012213" sldId="443"/>
        </pc:sldMkLst>
        <pc:spChg chg="mod">
          <ac:chgData name="Diehl, Kendra" userId="ec68b17c-9cc2-493f-b2c9-8df182c7798f" providerId="ADAL" clId="{79754A72-9384-4261-A598-AC999B773040}" dt="2022-10-18T11:30:33.939" v="196" actId="1076"/>
          <ac:spMkLst>
            <pc:docMk/>
            <pc:sldMk cId="2509012213" sldId="443"/>
            <ac:spMk id="2" creationId="{5AEFEA3B-4F1D-4F9A-9B63-190CC5576050}"/>
          </ac:spMkLst>
        </pc:spChg>
        <pc:spChg chg="mod">
          <ac:chgData name="Diehl, Kendra" userId="ec68b17c-9cc2-493f-b2c9-8df182c7798f" providerId="ADAL" clId="{79754A72-9384-4261-A598-AC999B773040}" dt="2022-10-18T11:30:22.906" v="193" actId="20577"/>
          <ac:spMkLst>
            <pc:docMk/>
            <pc:sldMk cId="2509012213" sldId="443"/>
            <ac:spMk id="3" creationId="{1FED051A-E44E-426F-A908-2E8B72078BB0}"/>
          </ac:spMkLst>
        </pc:spChg>
        <pc:picChg chg="add mod">
          <ac:chgData name="Diehl, Kendra" userId="ec68b17c-9cc2-493f-b2c9-8df182c7798f" providerId="ADAL" clId="{79754A72-9384-4261-A598-AC999B773040}" dt="2022-10-18T11:30:02.799" v="131" actId="1076"/>
          <ac:picMkLst>
            <pc:docMk/>
            <pc:sldMk cId="2509012213" sldId="443"/>
            <ac:picMk id="5" creationId="{2D033E46-BCAF-4642-A1A0-6A7217DCC19F}"/>
          </ac:picMkLst>
        </pc:picChg>
      </pc:sldChg>
      <pc:sldChg chg="addSp delSp modSp add">
        <pc:chgData name="Diehl, Kendra" userId="ec68b17c-9cc2-493f-b2c9-8df182c7798f" providerId="ADAL" clId="{79754A72-9384-4261-A598-AC999B773040}" dt="2022-10-18T11:51:14.327" v="1291" actId="20577"/>
        <pc:sldMkLst>
          <pc:docMk/>
          <pc:sldMk cId="255808192" sldId="444"/>
        </pc:sldMkLst>
        <pc:spChg chg="mod">
          <ac:chgData name="Diehl, Kendra" userId="ec68b17c-9cc2-493f-b2c9-8df182c7798f" providerId="ADAL" clId="{79754A72-9384-4261-A598-AC999B773040}" dt="2022-10-18T11:48:57.786" v="1099" actId="27636"/>
          <ac:spMkLst>
            <pc:docMk/>
            <pc:sldMk cId="255808192" sldId="444"/>
            <ac:spMk id="2" creationId="{BF2E76EA-E42D-4531-96AE-C6953AA6F2FD}"/>
          </ac:spMkLst>
        </pc:spChg>
        <pc:spChg chg="del mod">
          <ac:chgData name="Diehl, Kendra" userId="ec68b17c-9cc2-493f-b2c9-8df182c7798f" providerId="ADAL" clId="{79754A72-9384-4261-A598-AC999B773040}" dt="2022-10-18T11:49:04.050" v="1100" actId="478"/>
          <ac:spMkLst>
            <pc:docMk/>
            <pc:sldMk cId="255808192" sldId="444"/>
            <ac:spMk id="3" creationId="{CD8C6745-BE12-437C-BC83-B5BE19869B0A}"/>
          </ac:spMkLst>
        </pc:spChg>
        <pc:spChg chg="add del mod">
          <ac:chgData name="Diehl, Kendra" userId="ec68b17c-9cc2-493f-b2c9-8df182c7798f" providerId="ADAL" clId="{79754A72-9384-4261-A598-AC999B773040}" dt="2022-10-18T11:49:16.293" v="1102" actId="478"/>
          <ac:spMkLst>
            <pc:docMk/>
            <pc:sldMk cId="255808192" sldId="444"/>
            <ac:spMk id="6" creationId="{3EF9A43A-92B7-436E-8845-FC01DE201F0B}"/>
          </ac:spMkLst>
        </pc:spChg>
        <pc:spChg chg="add del mod">
          <ac:chgData name="Diehl, Kendra" userId="ec68b17c-9cc2-493f-b2c9-8df182c7798f" providerId="ADAL" clId="{79754A72-9384-4261-A598-AC999B773040}" dt="2022-10-18T11:49:21.947" v="1104" actId="478"/>
          <ac:spMkLst>
            <pc:docMk/>
            <pc:sldMk cId="255808192" sldId="444"/>
            <ac:spMk id="7" creationId="{1C03C3A4-A2A3-40BB-9E1E-E97AAE429CCB}"/>
          </ac:spMkLst>
        </pc:spChg>
        <pc:spChg chg="add mod">
          <ac:chgData name="Diehl, Kendra" userId="ec68b17c-9cc2-493f-b2c9-8df182c7798f" providerId="ADAL" clId="{79754A72-9384-4261-A598-AC999B773040}" dt="2022-10-18T11:51:14.327" v="1291" actId="20577"/>
          <ac:spMkLst>
            <pc:docMk/>
            <pc:sldMk cId="255808192" sldId="444"/>
            <ac:spMk id="9" creationId="{3BCC0610-7A75-45ED-A9E9-365464D8BFCF}"/>
          </ac:spMkLst>
        </pc:spChg>
        <pc:picChg chg="add del mod">
          <ac:chgData name="Diehl, Kendra" userId="ec68b17c-9cc2-493f-b2c9-8df182c7798f" providerId="ADAL" clId="{79754A72-9384-4261-A598-AC999B773040}" dt="2022-10-18T11:33:12.075" v="303" actId="478"/>
          <ac:picMkLst>
            <pc:docMk/>
            <pc:sldMk cId="255808192" sldId="444"/>
            <ac:picMk id="5" creationId="{E28A48E7-D648-4299-8CA3-F0AA294137C1}"/>
          </ac:picMkLst>
        </pc:picChg>
      </pc:sldChg>
      <pc:sldChg chg="delSp modSp add">
        <pc:chgData name="Diehl, Kendra" userId="ec68b17c-9cc2-493f-b2c9-8df182c7798f" providerId="ADAL" clId="{79754A72-9384-4261-A598-AC999B773040}" dt="2022-10-18T11:40:14.581" v="795" actId="6549"/>
        <pc:sldMkLst>
          <pc:docMk/>
          <pc:sldMk cId="3449314421" sldId="445"/>
        </pc:sldMkLst>
        <pc:spChg chg="mod">
          <ac:chgData name="Diehl, Kendra" userId="ec68b17c-9cc2-493f-b2c9-8df182c7798f" providerId="ADAL" clId="{79754A72-9384-4261-A598-AC999B773040}" dt="2022-10-18T11:36:43.862" v="534" actId="20577"/>
          <ac:spMkLst>
            <pc:docMk/>
            <pc:sldMk cId="3449314421" sldId="445"/>
            <ac:spMk id="2" creationId="{BF2E76EA-E42D-4531-96AE-C6953AA6F2FD}"/>
          </ac:spMkLst>
        </pc:spChg>
        <pc:spChg chg="mod">
          <ac:chgData name="Diehl, Kendra" userId="ec68b17c-9cc2-493f-b2c9-8df182c7798f" providerId="ADAL" clId="{79754A72-9384-4261-A598-AC999B773040}" dt="2022-10-18T11:40:14.581" v="795" actId="6549"/>
          <ac:spMkLst>
            <pc:docMk/>
            <pc:sldMk cId="3449314421" sldId="445"/>
            <ac:spMk id="3" creationId="{CD8C6745-BE12-437C-BC83-B5BE19869B0A}"/>
          </ac:spMkLst>
        </pc:spChg>
        <pc:spChg chg="del">
          <ac:chgData name="Diehl, Kendra" userId="ec68b17c-9cc2-493f-b2c9-8df182c7798f" providerId="ADAL" clId="{79754A72-9384-4261-A598-AC999B773040}" dt="2022-10-18T11:36:48.134" v="535" actId="478"/>
          <ac:spMkLst>
            <pc:docMk/>
            <pc:sldMk cId="3449314421" sldId="445"/>
            <ac:spMk id="6" creationId="{3EF9A43A-92B7-436E-8845-FC01DE201F0B}"/>
          </ac:spMkLst>
        </pc:spChg>
        <pc:spChg chg="del">
          <ac:chgData name="Diehl, Kendra" userId="ec68b17c-9cc2-493f-b2c9-8df182c7798f" providerId="ADAL" clId="{79754A72-9384-4261-A598-AC999B773040}" dt="2022-10-18T11:36:53.663" v="537" actId="478"/>
          <ac:spMkLst>
            <pc:docMk/>
            <pc:sldMk cId="3449314421" sldId="445"/>
            <ac:spMk id="7" creationId="{1C03C3A4-A2A3-40BB-9E1E-E97AAE429CCB}"/>
          </ac:spMkLst>
        </pc:spChg>
      </pc:sldChg>
      <pc:sldChg chg="modSp add">
        <pc:chgData name="Diehl, Kendra" userId="ec68b17c-9cc2-493f-b2c9-8df182c7798f" providerId="ADAL" clId="{79754A72-9384-4261-A598-AC999B773040}" dt="2022-10-18T11:46:02.499" v="968" actId="20577"/>
        <pc:sldMkLst>
          <pc:docMk/>
          <pc:sldMk cId="3692428695" sldId="446"/>
        </pc:sldMkLst>
        <pc:spChg chg="mod">
          <ac:chgData name="Diehl, Kendra" userId="ec68b17c-9cc2-493f-b2c9-8df182c7798f" providerId="ADAL" clId="{79754A72-9384-4261-A598-AC999B773040}" dt="2022-10-18T11:45:33.939" v="888" actId="20577"/>
          <ac:spMkLst>
            <pc:docMk/>
            <pc:sldMk cId="3692428695" sldId="446"/>
            <ac:spMk id="2" creationId="{BF2E76EA-E42D-4531-96AE-C6953AA6F2FD}"/>
          </ac:spMkLst>
        </pc:spChg>
        <pc:spChg chg="mod">
          <ac:chgData name="Diehl, Kendra" userId="ec68b17c-9cc2-493f-b2c9-8df182c7798f" providerId="ADAL" clId="{79754A72-9384-4261-A598-AC999B773040}" dt="2022-10-18T11:46:02.499" v="968" actId="20577"/>
          <ac:spMkLst>
            <pc:docMk/>
            <pc:sldMk cId="3692428695" sldId="446"/>
            <ac:spMk id="3" creationId="{CD8C6745-BE12-437C-BC83-B5BE19869B0A}"/>
          </ac:spMkLst>
        </pc:spChg>
      </pc:sldChg>
      <pc:sldChg chg="delSp modSp add">
        <pc:chgData name="Diehl, Kendra" userId="ec68b17c-9cc2-493f-b2c9-8df182c7798f" providerId="ADAL" clId="{79754A72-9384-4261-A598-AC999B773040}" dt="2022-10-18T11:48:47.293" v="1096" actId="20577"/>
        <pc:sldMkLst>
          <pc:docMk/>
          <pc:sldMk cId="1629064421" sldId="447"/>
        </pc:sldMkLst>
        <pc:spChg chg="mod">
          <ac:chgData name="Diehl, Kendra" userId="ec68b17c-9cc2-493f-b2c9-8df182c7798f" providerId="ADAL" clId="{79754A72-9384-4261-A598-AC999B773040}" dt="2022-10-18T11:44:20.740" v="846" actId="14100"/>
          <ac:spMkLst>
            <pc:docMk/>
            <pc:sldMk cId="1629064421" sldId="447"/>
            <ac:spMk id="2" creationId="{BF2E76EA-E42D-4531-96AE-C6953AA6F2FD}"/>
          </ac:spMkLst>
        </pc:spChg>
        <pc:spChg chg="mod">
          <ac:chgData name="Diehl, Kendra" userId="ec68b17c-9cc2-493f-b2c9-8df182c7798f" providerId="ADAL" clId="{79754A72-9384-4261-A598-AC999B773040}" dt="2022-10-18T11:48:47.293" v="1096" actId="20577"/>
          <ac:spMkLst>
            <pc:docMk/>
            <pc:sldMk cId="1629064421" sldId="447"/>
            <ac:spMk id="3" creationId="{CD8C6745-BE12-437C-BC83-B5BE19869B0A}"/>
          </ac:spMkLst>
        </pc:spChg>
        <pc:spChg chg="mod">
          <ac:chgData name="Diehl, Kendra" userId="ec68b17c-9cc2-493f-b2c9-8df182c7798f" providerId="ADAL" clId="{79754A72-9384-4261-A598-AC999B773040}" dt="2022-10-18T11:44:09.901" v="840" actId="6549"/>
          <ac:spMkLst>
            <pc:docMk/>
            <pc:sldMk cId="1629064421" sldId="447"/>
            <ac:spMk id="6" creationId="{3EF9A43A-92B7-436E-8845-FC01DE201F0B}"/>
          </ac:spMkLst>
        </pc:spChg>
        <pc:spChg chg="del">
          <ac:chgData name="Diehl, Kendra" userId="ec68b17c-9cc2-493f-b2c9-8df182c7798f" providerId="ADAL" clId="{79754A72-9384-4261-A598-AC999B773040}" dt="2022-10-18T11:44:13.395" v="841" actId="478"/>
          <ac:spMkLst>
            <pc:docMk/>
            <pc:sldMk cId="1629064421" sldId="447"/>
            <ac:spMk id="7" creationId="{1C03C3A4-A2A3-40BB-9E1E-E97AAE429CCB}"/>
          </ac:spMkLst>
        </pc:spChg>
      </pc:sldChg>
      <pc:sldChg chg="add">
        <pc:chgData name="Diehl, Kendra" userId="ec68b17c-9cc2-493f-b2c9-8df182c7798f" providerId="ADAL" clId="{79754A72-9384-4261-A598-AC999B773040}" dt="2022-10-18T11:48:52.552" v="1097"/>
        <pc:sldMkLst>
          <pc:docMk/>
          <pc:sldMk cId="2114938501" sldId="448"/>
        </pc:sldMkLst>
      </pc:sldChg>
      <pc:sldChg chg="modSp add">
        <pc:chgData name="Diehl, Kendra" userId="ec68b17c-9cc2-493f-b2c9-8df182c7798f" providerId="ADAL" clId="{79754A72-9384-4261-A598-AC999B773040}" dt="2022-10-18T12:02:13.797" v="2208" actId="20577"/>
        <pc:sldMkLst>
          <pc:docMk/>
          <pc:sldMk cId="975710183" sldId="449"/>
        </pc:sldMkLst>
        <pc:spChg chg="mod">
          <ac:chgData name="Diehl, Kendra" userId="ec68b17c-9cc2-493f-b2c9-8df182c7798f" providerId="ADAL" clId="{79754A72-9384-4261-A598-AC999B773040}" dt="2022-10-18T11:59:34.932" v="1944" actId="20577"/>
          <ac:spMkLst>
            <pc:docMk/>
            <pc:sldMk cId="975710183" sldId="449"/>
            <ac:spMk id="2" creationId="{BF2E76EA-E42D-4531-96AE-C6953AA6F2FD}"/>
          </ac:spMkLst>
        </pc:spChg>
        <pc:spChg chg="mod">
          <ac:chgData name="Diehl, Kendra" userId="ec68b17c-9cc2-493f-b2c9-8df182c7798f" providerId="ADAL" clId="{79754A72-9384-4261-A598-AC999B773040}" dt="2022-10-18T12:02:13.797" v="2208" actId="20577"/>
          <ac:spMkLst>
            <pc:docMk/>
            <pc:sldMk cId="975710183" sldId="449"/>
            <ac:spMk id="3" creationId="{CD8C6745-BE12-437C-BC83-B5BE19869B0A}"/>
          </ac:spMkLst>
        </pc:spChg>
      </pc:sldChg>
      <pc:sldChg chg="modSp add del">
        <pc:chgData name="Diehl, Kendra" userId="ec68b17c-9cc2-493f-b2c9-8df182c7798f" providerId="ADAL" clId="{79754A72-9384-4261-A598-AC999B773040}" dt="2022-10-18T12:07:57.279" v="2215" actId="2696"/>
        <pc:sldMkLst>
          <pc:docMk/>
          <pc:sldMk cId="3719110662" sldId="450"/>
        </pc:sldMkLst>
        <pc:spChg chg="mod">
          <ac:chgData name="Diehl, Kendra" userId="ec68b17c-9cc2-493f-b2c9-8df182c7798f" providerId="ADAL" clId="{79754A72-9384-4261-A598-AC999B773040}" dt="2022-10-18T12:06:02.096" v="2214" actId="14100"/>
          <ac:spMkLst>
            <pc:docMk/>
            <pc:sldMk cId="3719110662" sldId="450"/>
            <ac:spMk id="3" creationId="{CD8C6745-BE12-437C-BC83-B5BE19869B0A}"/>
          </ac:spMkLst>
        </pc:spChg>
      </pc:sldChg>
    </pc:docChg>
  </pc:docChgLst>
  <pc:docChgLst>
    <pc:chgData name="Diehl, Kendra" userId="ec68b17c-9cc2-493f-b2c9-8df182c7798f" providerId="ADAL" clId="{E086AF19-B2F2-4C58-A492-6634FA4CDFE4}"/>
    <pc:docChg chg="custSel addSld delSld modSld sldOrd modNotesMaster">
      <pc:chgData name="Diehl, Kendra" userId="ec68b17c-9cc2-493f-b2c9-8df182c7798f" providerId="ADAL" clId="{E086AF19-B2F2-4C58-A492-6634FA4CDFE4}" dt="2022-10-19T13:22:33.480" v="1227" actId="20577"/>
      <pc:docMkLst>
        <pc:docMk/>
      </pc:docMkLst>
      <pc:sldChg chg="del">
        <pc:chgData name="Diehl, Kendra" userId="ec68b17c-9cc2-493f-b2c9-8df182c7798f" providerId="ADAL" clId="{E086AF19-B2F2-4C58-A492-6634FA4CDFE4}" dt="2022-10-19T10:51:28.171" v="239" actId="2696"/>
        <pc:sldMkLst>
          <pc:docMk/>
          <pc:sldMk cId="3815885288" sldId="429"/>
        </pc:sldMkLst>
      </pc:sldChg>
      <pc:sldChg chg="modSp">
        <pc:chgData name="Diehl, Kendra" userId="ec68b17c-9cc2-493f-b2c9-8df182c7798f" providerId="ADAL" clId="{E086AF19-B2F2-4C58-A492-6634FA4CDFE4}" dt="2022-10-19T13:17:34.622" v="1154" actId="6549"/>
        <pc:sldMkLst>
          <pc:docMk/>
          <pc:sldMk cId="255808192" sldId="444"/>
        </pc:sldMkLst>
        <pc:spChg chg="mod">
          <ac:chgData name="Diehl, Kendra" userId="ec68b17c-9cc2-493f-b2c9-8df182c7798f" providerId="ADAL" clId="{E086AF19-B2F2-4C58-A492-6634FA4CDFE4}" dt="2022-10-19T13:17:34.622" v="1154" actId="6549"/>
          <ac:spMkLst>
            <pc:docMk/>
            <pc:sldMk cId="255808192" sldId="444"/>
            <ac:spMk id="9" creationId="{3BCC0610-7A75-45ED-A9E9-365464D8BFCF}"/>
          </ac:spMkLst>
        </pc:spChg>
      </pc:sldChg>
      <pc:sldChg chg="modSp">
        <pc:chgData name="Diehl, Kendra" userId="ec68b17c-9cc2-493f-b2c9-8df182c7798f" providerId="ADAL" clId="{E086AF19-B2F2-4C58-A492-6634FA4CDFE4}" dt="2022-10-19T13:22:33.480" v="1227" actId="20577"/>
        <pc:sldMkLst>
          <pc:docMk/>
          <pc:sldMk cId="3449314421" sldId="445"/>
        </pc:sldMkLst>
        <pc:spChg chg="mod">
          <ac:chgData name="Diehl, Kendra" userId="ec68b17c-9cc2-493f-b2c9-8df182c7798f" providerId="ADAL" clId="{E086AF19-B2F2-4C58-A492-6634FA4CDFE4}" dt="2022-10-19T13:22:33.480" v="1227" actId="20577"/>
          <ac:spMkLst>
            <pc:docMk/>
            <pc:sldMk cId="3449314421" sldId="445"/>
            <ac:spMk id="3" creationId="{CD8C6745-BE12-437C-BC83-B5BE19869B0A}"/>
          </ac:spMkLst>
        </pc:spChg>
      </pc:sldChg>
      <pc:sldChg chg="del modTransition">
        <pc:chgData name="Diehl, Kendra" userId="ec68b17c-9cc2-493f-b2c9-8df182c7798f" providerId="ADAL" clId="{E086AF19-B2F2-4C58-A492-6634FA4CDFE4}" dt="2022-10-19T10:52:22.561" v="251" actId="2696"/>
        <pc:sldMkLst>
          <pc:docMk/>
          <pc:sldMk cId="3692428695" sldId="446"/>
        </pc:sldMkLst>
      </pc:sldChg>
      <pc:sldChg chg="modSp">
        <pc:chgData name="Diehl, Kendra" userId="ec68b17c-9cc2-493f-b2c9-8df182c7798f" providerId="ADAL" clId="{E086AF19-B2F2-4C58-A492-6634FA4CDFE4}" dt="2022-10-19T13:17:16.793" v="1150" actId="14100"/>
        <pc:sldMkLst>
          <pc:docMk/>
          <pc:sldMk cId="2114938501" sldId="448"/>
        </pc:sldMkLst>
        <pc:spChg chg="mod">
          <ac:chgData name="Diehl, Kendra" userId="ec68b17c-9cc2-493f-b2c9-8df182c7798f" providerId="ADAL" clId="{E086AF19-B2F2-4C58-A492-6634FA4CDFE4}" dt="2022-10-19T13:17:16.793" v="1150" actId="14100"/>
          <ac:spMkLst>
            <pc:docMk/>
            <pc:sldMk cId="2114938501" sldId="448"/>
            <ac:spMk id="2" creationId="{BF2E76EA-E42D-4531-96AE-C6953AA6F2FD}"/>
          </ac:spMkLst>
        </pc:spChg>
      </pc:sldChg>
      <pc:sldChg chg="modSp">
        <pc:chgData name="Diehl, Kendra" userId="ec68b17c-9cc2-493f-b2c9-8df182c7798f" providerId="ADAL" clId="{E086AF19-B2F2-4C58-A492-6634FA4CDFE4}" dt="2022-10-19T13:20:23.058" v="1207" actId="6549"/>
        <pc:sldMkLst>
          <pc:docMk/>
          <pc:sldMk cId="975710183" sldId="449"/>
        </pc:sldMkLst>
        <pc:spChg chg="mod">
          <ac:chgData name="Diehl, Kendra" userId="ec68b17c-9cc2-493f-b2c9-8df182c7798f" providerId="ADAL" clId="{E086AF19-B2F2-4C58-A492-6634FA4CDFE4}" dt="2022-10-19T13:20:23.058" v="1207" actId="6549"/>
          <ac:spMkLst>
            <pc:docMk/>
            <pc:sldMk cId="975710183" sldId="449"/>
            <ac:spMk id="3" creationId="{CD8C6745-BE12-437C-BC83-B5BE19869B0A}"/>
          </ac:spMkLst>
        </pc:spChg>
      </pc:sldChg>
      <pc:sldChg chg="modSp add ord">
        <pc:chgData name="Diehl, Kendra" userId="ec68b17c-9cc2-493f-b2c9-8df182c7798f" providerId="ADAL" clId="{E086AF19-B2F2-4C58-A492-6634FA4CDFE4}" dt="2022-10-19T13:21:03.843" v="1219" actId="122"/>
        <pc:sldMkLst>
          <pc:docMk/>
          <pc:sldMk cId="2727517874" sldId="450"/>
        </pc:sldMkLst>
        <pc:spChg chg="mod">
          <ac:chgData name="Diehl, Kendra" userId="ec68b17c-9cc2-493f-b2c9-8df182c7798f" providerId="ADAL" clId="{E086AF19-B2F2-4C58-A492-6634FA4CDFE4}" dt="2022-10-19T11:36:38.825" v="1130" actId="20577"/>
          <ac:spMkLst>
            <pc:docMk/>
            <pc:sldMk cId="2727517874" sldId="450"/>
            <ac:spMk id="2" creationId="{BF2E76EA-E42D-4531-96AE-C6953AA6F2FD}"/>
          </ac:spMkLst>
        </pc:spChg>
        <pc:spChg chg="mod">
          <ac:chgData name="Diehl, Kendra" userId="ec68b17c-9cc2-493f-b2c9-8df182c7798f" providerId="ADAL" clId="{E086AF19-B2F2-4C58-A492-6634FA4CDFE4}" dt="2022-10-19T13:21:03.843" v="1219" actId="122"/>
          <ac:spMkLst>
            <pc:docMk/>
            <pc:sldMk cId="2727517874" sldId="450"/>
            <ac:spMk id="3" creationId="{CD8C6745-BE12-437C-BC83-B5BE19869B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6EEED4-EF72-46BF-B2FF-4A7C7AF351E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E915CD-D7E1-46A6-85E5-45230F2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5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73850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3429624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6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B400-31A7-47EA-9DCF-467B0A341D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70DF-F37D-46A9-B336-2F413659CE3E}" type="datetimeFigureOut">
              <a:rPr lang="en-US" smtClean="0"/>
              <a:t>10/19/2022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4454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939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30445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7766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107466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7854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70DF-F37D-46A9-B336-2F413659CE3E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B400-31A7-47EA-9DCF-467B0A341D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7765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70DF-F37D-46A9-B336-2F413659CE3E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B400-31A7-47EA-9DCF-467B0A341D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0557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70DF-F37D-46A9-B336-2F413659CE3E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B400-31A7-47EA-9DCF-467B0A341D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1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86E-010A-DB4E-AA26-07488592DA10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70DF-F37D-46A9-B336-2F413659CE3E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B400-31A7-47EA-9DCF-467B0A341D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789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86E-010A-DB4E-AA26-07488592DA10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586E-010A-DB4E-AA26-07488592DA10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9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70DF-F37D-46A9-B336-2F413659CE3E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B400-31A7-47EA-9DCF-467B0A341D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7333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8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70DF-F37D-46A9-B336-2F413659CE3E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B400-31A7-47EA-9DCF-467B0A341D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8451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5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f.expresslane.co/ContentStore01/UMR/OtherHostedFiles/UMV0010.mp4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BENEFITS@BUTLER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EA3B-4F1D-4F9A-9B63-190CC5576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39133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BUTLER UNIVERSITY </a:t>
            </a:r>
            <a:br>
              <a:rPr lang="en-US" dirty="0"/>
            </a:br>
            <a:r>
              <a:rPr lang="en-US" dirty="0"/>
              <a:t>OPEN ENROLLMENT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D051A-E44E-426F-A908-2E8B72078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 YEAR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C2FE2-2704-421C-96AD-C0AAB2A3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B400-31A7-47EA-9DCF-467B0A341D37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2D033E46-BCAF-4642-A1A0-6A7217DCC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497" y="3984835"/>
            <a:ext cx="2862075" cy="277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1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76EA-E42D-4531-96AE-C6953AA6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6745-BE12-437C-BC83-B5BE19869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 </a:t>
            </a:r>
          </a:p>
          <a:p>
            <a:pPr marL="0" indent="0" algn="ctr">
              <a:buNone/>
            </a:pPr>
            <a:r>
              <a:rPr lang="en-US" sz="4800" dirty="0"/>
              <a:t>MONDAY OCTOBER 31 – </a:t>
            </a:r>
          </a:p>
          <a:p>
            <a:pPr marL="0" indent="0" algn="ctr">
              <a:buNone/>
            </a:pPr>
            <a:r>
              <a:rPr lang="en-US" sz="4800" dirty="0"/>
              <a:t>FRIDAY NOVEMBER 11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2DE-5CB2-4E73-8996-7FA9C065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6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76EA-E42D-4531-96AE-C6953AA6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2DE-5CB2-4E73-8996-7FA9C065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BCC0610-7A75-45ED-A9E9-365464D8B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3968"/>
            <a:ext cx="894483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2023 Benefits Guide</a:t>
            </a:r>
          </a:p>
          <a:p>
            <a:r>
              <a:rPr lang="en-US" sz="2800" dirty="0"/>
              <a:t>Benefits Video</a:t>
            </a:r>
          </a:p>
          <a:p>
            <a:r>
              <a:rPr lang="en-US" sz="2800" dirty="0"/>
              <a:t>Information session times/dates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To be emailed week of October 24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80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76EA-E42D-4531-96AE-C6953AA6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418"/>
          </a:xfrm>
        </p:spPr>
        <p:txBody>
          <a:bodyPr>
            <a:normAutofit/>
          </a:bodyPr>
          <a:lstStyle/>
          <a:p>
            <a:r>
              <a:rPr lang="en-US" dirty="0"/>
              <a:t>INFORMATION SESSIONS via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6745-BE12-437C-BC83-B5BE1986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01382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MONDAY 10/31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9:30 – 10:30 </a:t>
            </a:r>
          </a:p>
          <a:p>
            <a:r>
              <a:rPr lang="en-US" sz="3200" dirty="0"/>
              <a:t>12:00 – 1:00</a:t>
            </a:r>
          </a:p>
          <a:p>
            <a:r>
              <a:rPr lang="en-US" sz="3200" dirty="0"/>
              <a:t>3:00 – 4:00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2DE-5CB2-4E73-8996-7FA9C065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F9A43A-92B7-436E-8845-FC01DE201F0B}"/>
              </a:ext>
            </a:extLst>
          </p:cNvPr>
          <p:cNvSpPr txBox="1">
            <a:spLocks/>
          </p:cNvSpPr>
          <p:nvPr/>
        </p:nvSpPr>
        <p:spPr>
          <a:xfrm>
            <a:off x="4633997" y="2160589"/>
            <a:ext cx="395666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200" dirty="0"/>
              <a:t>WEDNESDAY  11/02</a:t>
            </a:r>
          </a:p>
          <a:p>
            <a:pPr marL="0" indent="0">
              <a:buFont typeface="Wingdings 3" charset="2"/>
              <a:buNone/>
            </a:pPr>
            <a:endParaRPr lang="en-US" sz="3200" dirty="0"/>
          </a:p>
          <a:p>
            <a:r>
              <a:rPr lang="en-US" sz="3200" dirty="0"/>
              <a:t>8:30 – 9:30</a:t>
            </a:r>
          </a:p>
          <a:p>
            <a:r>
              <a:rPr lang="en-US" sz="3200" dirty="0"/>
              <a:t>11:00 – 12:00</a:t>
            </a:r>
          </a:p>
          <a:p>
            <a:r>
              <a:rPr lang="en-US" sz="3200" dirty="0"/>
              <a:t>4:00 – 5:00</a:t>
            </a:r>
          </a:p>
          <a:p>
            <a:pPr marL="0" indent="0">
              <a:buFont typeface="Wingdings 3" charset="2"/>
              <a:buNone/>
            </a:pP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03C3A4-A2A3-40BB-9E1E-E97AAE429CCB}"/>
              </a:ext>
            </a:extLst>
          </p:cNvPr>
          <p:cNvSpPr txBox="1"/>
          <p:nvPr/>
        </p:nvSpPr>
        <p:spPr>
          <a:xfrm>
            <a:off x="1761688" y="5545123"/>
            <a:ext cx="7097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Review of plan changes and highlights, followed by Q &amp; A session</a:t>
            </a:r>
          </a:p>
        </p:txBody>
      </p:sp>
    </p:spTree>
    <p:extLst>
      <p:ext uri="{BB962C8B-B14F-4D97-AF65-F5344CB8AC3E}">
        <p14:creationId xmlns:p14="http://schemas.microsoft.com/office/powerpoint/2010/main" val="211493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76EA-E42D-4531-96AE-C6953AA6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972"/>
          </a:xfrm>
        </p:spPr>
        <p:txBody>
          <a:bodyPr>
            <a:normAutofit/>
          </a:bodyPr>
          <a:lstStyle/>
          <a:p>
            <a:r>
              <a:rPr lang="en-US" dirty="0"/>
              <a:t>INFORMATION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6745-BE12-437C-BC83-B5BE1986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63273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Total Rewards team will be available in-person to help answer any questions.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Dates and times to be announced.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2DE-5CB2-4E73-8996-7FA9C065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F9A43A-92B7-436E-8845-FC01DE201F0B}"/>
              </a:ext>
            </a:extLst>
          </p:cNvPr>
          <p:cNvSpPr txBox="1">
            <a:spLocks/>
          </p:cNvSpPr>
          <p:nvPr/>
        </p:nvSpPr>
        <p:spPr>
          <a:xfrm>
            <a:off x="4633997" y="2160589"/>
            <a:ext cx="395666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906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76EA-E42D-4531-96AE-C6953AA6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YEAR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6745-BE12-437C-BC83-B5BE1986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295"/>
            <a:ext cx="9532068" cy="4590067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Insurance carriers and </a:t>
            </a:r>
            <a:r>
              <a:rPr lang="en-US" sz="2800"/>
              <a:t>plan benefits </a:t>
            </a:r>
            <a:r>
              <a:rPr lang="en-US" sz="2800" dirty="0"/>
              <a:t>remain the same</a:t>
            </a:r>
          </a:p>
          <a:p>
            <a:r>
              <a:rPr lang="en-US" sz="2800" dirty="0"/>
              <a:t>IRS Changes</a:t>
            </a:r>
          </a:p>
          <a:p>
            <a:pPr lvl="1"/>
            <a:r>
              <a:rPr lang="en-US" sz="2600" dirty="0"/>
              <a:t>Flex Spending maximum increase from $2,750 to $2,850</a:t>
            </a:r>
          </a:p>
          <a:p>
            <a:pPr lvl="1"/>
            <a:r>
              <a:rPr lang="en-US" sz="2600" dirty="0"/>
              <a:t>CDHP deductible minimum</a:t>
            </a:r>
          </a:p>
          <a:p>
            <a:pPr lvl="2"/>
            <a:r>
              <a:rPr lang="en-US" sz="2400" dirty="0"/>
              <a:t>Individual $1,400 to $1,500</a:t>
            </a:r>
          </a:p>
          <a:p>
            <a:pPr lvl="2"/>
            <a:r>
              <a:rPr lang="en-US" sz="2400" dirty="0"/>
              <a:t>Family $2,800 to $3,000</a:t>
            </a:r>
          </a:p>
          <a:p>
            <a:pPr lvl="1"/>
            <a:r>
              <a:rPr lang="en-US" sz="2600" dirty="0"/>
              <a:t>CDHD out-of-pocket </a:t>
            </a:r>
          </a:p>
          <a:p>
            <a:pPr lvl="2"/>
            <a:r>
              <a:rPr lang="en-US" sz="2400" dirty="0"/>
              <a:t>Individual $7,050 to $7,500</a:t>
            </a:r>
          </a:p>
          <a:p>
            <a:pPr lvl="2"/>
            <a:r>
              <a:rPr lang="en-US" sz="2400" dirty="0"/>
              <a:t>Family $14,100 to $15,000</a:t>
            </a:r>
          </a:p>
          <a:p>
            <a:pPr lvl="1"/>
            <a:r>
              <a:rPr lang="en-US" sz="2600" dirty="0"/>
              <a:t>H.S.A. Contribution Increase</a:t>
            </a:r>
          </a:p>
          <a:p>
            <a:pPr lvl="2"/>
            <a:r>
              <a:rPr lang="en-US" sz="2400" dirty="0"/>
              <a:t>Individual $3,650 to $3,850</a:t>
            </a:r>
          </a:p>
          <a:p>
            <a:pPr lvl="2"/>
            <a:r>
              <a:rPr lang="en-US" sz="2400" dirty="0"/>
              <a:t>Family $7,300 to $7,750</a:t>
            </a:r>
          </a:p>
          <a:p>
            <a:r>
              <a:rPr lang="en-US" sz="2800" dirty="0"/>
              <a:t>Generation You (</a:t>
            </a:r>
            <a:r>
              <a:rPr lang="en-US" sz="2800" dirty="0" err="1"/>
              <a:t>GenYou</a:t>
            </a:r>
            <a:r>
              <a:rPr lang="en-US" sz="2800" dirty="0"/>
              <a:t>) Replacing </a:t>
            </a:r>
            <a:r>
              <a:rPr lang="en-US" sz="2800" dirty="0" err="1"/>
              <a:t>Apta</a:t>
            </a:r>
            <a:endParaRPr lang="en-US" sz="28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2DE-5CB2-4E73-8996-7FA9C065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14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76EA-E42D-4531-96AE-C6953AA6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Generation You (</a:t>
            </a:r>
            <a:r>
              <a:rPr lang="en-US" dirty="0" err="1">
                <a:hlinkClick r:id="rId2"/>
              </a:rPr>
              <a:t>GenYou</a:t>
            </a:r>
            <a:r>
              <a:rPr lang="en-US" dirty="0"/>
              <a:t>)</a:t>
            </a:r>
            <a:br>
              <a:rPr lang="en-US" dirty="0"/>
            </a:br>
            <a:r>
              <a:rPr lang="en-US" sz="2800" dirty="0"/>
              <a:t>Say hello to health care reimagined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6745-BE12-437C-BC83-B5BE1986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0077"/>
            <a:ext cx="9053896" cy="46364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Consumer experience within UMR</a:t>
            </a:r>
          </a:p>
          <a:p>
            <a:pPr marL="0" indent="0">
              <a:buNone/>
            </a:pPr>
            <a:r>
              <a:rPr lang="en-US" sz="2000" dirty="0"/>
              <a:t>Clinical solutions and advocacy available via app, call, chat or website</a:t>
            </a:r>
          </a:p>
          <a:p>
            <a:pPr marL="0" indent="0">
              <a:buNone/>
            </a:pPr>
            <a:r>
              <a:rPr lang="en-US" sz="2000" dirty="0"/>
              <a:t>	24 x 7 support</a:t>
            </a:r>
          </a:p>
          <a:p>
            <a:pPr marL="0" indent="0">
              <a:buNone/>
            </a:pPr>
            <a:r>
              <a:rPr lang="en-US" sz="2000" dirty="0"/>
              <a:t>Care Support</a:t>
            </a:r>
          </a:p>
          <a:p>
            <a:pPr marL="0" indent="0">
              <a:buNone/>
            </a:pPr>
            <a:r>
              <a:rPr lang="en-US" sz="2000" dirty="0"/>
              <a:t>	Personalized case management</a:t>
            </a:r>
          </a:p>
          <a:p>
            <a:pPr marL="0" indent="0">
              <a:buNone/>
            </a:pPr>
            <a:r>
              <a:rPr lang="en-US" sz="2000" dirty="0"/>
              <a:t>	Providing education, support and resources</a:t>
            </a:r>
          </a:p>
          <a:p>
            <a:pPr marL="0" indent="0">
              <a:buNone/>
            </a:pPr>
            <a:r>
              <a:rPr lang="en-US" sz="2000" dirty="0"/>
              <a:t>		locating specialists, helping with complex clinical situations, pre &amp; 			post service reviews, specialty medication assistance</a:t>
            </a:r>
          </a:p>
          <a:p>
            <a:pPr marL="0" indent="0">
              <a:buNone/>
            </a:pPr>
            <a:r>
              <a:rPr lang="en-US" sz="2000" dirty="0"/>
              <a:t>Care Prepare consultations</a:t>
            </a:r>
          </a:p>
          <a:p>
            <a:pPr marL="0" indent="0">
              <a:buNone/>
            </a:pPr>
            <a:r>
              <a:rPr lang="en-US" sz="2000" dirty="0"/>
              <a:t>	Speak to a </a:t>
            </a:r>
            <a:r>
              <a:rPr lang="en-US" sz="2000" dirty="0" err="1"/>
              <a:t>GenYou</a:t>
            </a:r>
            <a:r>
              <a:rPr lang="en-US" sz="2000" dirty="0"/>
              <a:t> Guide prior to pursuing care and receive assistance in 	locating optimal provider for your needs based on network, benefit plan 	design and member’s specific preferences.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2DE-5CB2-4E73-8996-7FA9C065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1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76EA-E42D-4531-96AE-C6953AA6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REWARDS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6745-BE12-437C-BC83-B5BE1986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8" y="1342239"/>
            <a:ext cx="11442582" cy="46991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/>
              <a:t>Jennifer Barkley, Benefits					Kendra Diehl, Benefits</a:t>
            </a:r>
          </a:p>
          <a:p>
            <a:pPr marL="0" indent="0">
              <a:buNone/>
            </a:pPr>
            <a:r>
              <a:rPr lang="en-US" sz="2400" dirty="0"/>
              <a:t>Carla Vance, HR Shared Services			Angie Wegner, HR Shared Services</a:t>
            </a:r>
          </a:p>
          <a:p>
            <a:pPr marL="0" indent="0">
              <a:buNone/>
            </a:pPr>
            <a:r>
              <a:rPr lang="en-US" sz="2400" dirty="0"/>
              <a:t>Tamika Wilson, Compensation				</a:t>
            </a:r>
          </a:p>
          <a:p>
            <a:pPr marL="0" indent="0">
              <a:buNone/>
            </a:pPr>
            <a:r>
              <a:rPr lang="en-US" sz="2400" dirty="0"/>
              <a:t>David Becki, HRIS 							Angie Smith, HRIS						</a:t>
            </a:r>
          </a:p>
          <a:p>
            <a:pPr marL="0" indent="0" algn="ctr">
              <a:buNone/>
            </a:pPr>
            <a:r>
              <a:rPr lang="en-US" sz="2400" dirty="0"/>
              <a:t>Lois Templin, Director				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600" dirty="0">
                <a:hlinkClick r:id="rId2"/>
              </a:rPr>
              <a:t>BENEFITS@BUTLER.EDU</a:t>
            </a:r>
            <a:endParaRPr lang="en-US" sz="2600" dirty="0"/>
          </a:p>
          <a:p>
            <a:pPr lvl="1"/>
            <a:endParaRPr lang="en-US" sz="26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2DE-5CB2-4E73-8996-7FA9C065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3374-EE90-794F-9E8A-914FB65215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178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utler 1">
      <a:dk1>
        <a:srgbClr val="13294B"/>
      </a:dk1>
      <a:lt1>
        <a:srgbClr val="FFFFFE"/>
      </a:lt1>
      <a:dk2>
        <a:srgbClr val="13294B"/>
      </a:dk2>
      <a:lt2>
        <a:srgbClr val="D1E0D7"/>
      </a:lt2>
      <a:accent1>
        <a:srgbClr val="00A3E0"/>
      </a:accent1>
      <a:accent2>
        <a:srgbClr val="D1E0D7"/>
      </a:accent2>
      <a:accent3>
        <a:srgbClr val="E31C79"/>
      </a:accent3>
      <a:accent4>
        <a:srgbClr val="ECE81A"/>
      </a:accent4>
      <a:accent5>
        <a:srgbClr val="26D07C"/>
      </a:accent5>
      <a:accent6>
        <a:srgbClr val="EAAA00"/>
      </a:accent6>
      <a:hlink>
        <a:srgbClr val="00A3E0"/>
      </a:hlink>
      <a:folHlink>
        <a:srgbClr val="00A3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028AF30C-C79D-48A4-A6F6-867711959236}" vid="{5035C234-EEE4-4059-9345-6F491DA9499C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05377-41a8-4650-b4ad-1039ed2c6060">
      <Terms xmlns="http://schemas.microsoft.com/office/infopath/2007/PartnerControls"/>
    </lcf76f155ced4ddcb4097134ff3c332f>
    <TaxCatchAll xmlns="7fe598fe-ee9b-446c-b801-73cfcfdf641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FF9093BEF57942A1ED2E69E095F184" ma:contentTypeVersion="16" ma:contentTypeDescription="Create a new document." ma:contentTypeScope="" ma:versionID="813408744978c14e4f9c597db62eed78">
  <xsd:schema xmlns:xsd="http://www.w3.org/2001/XMLSchema" xmlns:xs="http://www.w3.org/2001/XMLSchema" xmlns:p="http://schemas.microsoft.com/office/2006/metadata/properties" xmlns:ns2="59405377-41a8-4650-b4ad-1039ed2c6060" xmlns:ns3="7fe598fe-ee9b-446c-b801-73cfcfdf641f" targetNamespace="http://schemas.microsoft.com/office/2006/metadata/properties" ma:root="true" ma:fieldsID="5459fc4cc8678526e8f4ae106e393cd4" ns2:_="" ns3:_="">
    <xsd:import namespace="59405377-41a8-4650-b4ad-1039ed2c6060"/>
    <xsd:import namespace="7fe598fe-ee9b-446c-b801-73cfcfdf64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05377-41a8-4650-b4ad-1039ed2c60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2f159a-1128-4a58-b7b4-36dba8b6a4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598fe-ee9b-446c-b801-73cfcfdf64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0e4c5d5-c011-4107-b3ed-f6d5df2ac13e}" ma:internalName="TaxCatchAll" ma:showField="CatchAllData" ma:web="7fe598fe-ee9b-446c-b801-73cfcfdf64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532C4B-2732-4B77-BD43-516C2ADEE499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fe598fe-ee9b-446c-b801-73cfcfdf641f"/>
    <ds:schemaRef ds:uri="http://purl.org/dc/elements/1.1/"/>
    <ds:schemaRef ds:uri="59405377-41a8-4650-b4ad-1039ed2c606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7C2DC96-B03D-4758-93F4-B8CA0488E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05377-41a8-4650-b4ad-1039ed2c6060"/>
    <ds:schemaRef ds:uri="7fe598fe-ee9b-446c-b801-73cfcfdf64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F3545E-6235-458C-B1E5-54F48116E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364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Helvetica</vt:lpstr>
      <vt:lpstr>Trebuchet MS</vt:lpstr>
      <vt:lpstr>Wingdings 3</vt:lpstr>
      <vt:lpstr>Theme1</vt:lpstr>
      <vt:lpstr>Facet</vt:lpstr>
      <vt:lpstr>BUTLER UNIVERSITY  OPEN ENROLLMENT</vt:lpstr>
      <vt:lpstr>ENROLLMENT DATES</vt:lpstr>
      <vt:lpstr>INFORMATION</vt:lpstr>
      <vt:lpstr>INFORMATION SESSIONS via TEAMS</vt:lpstr>
      <vt:lpstr>INFORMATION SESSIONS</vt:lpstr>
      <vt:lpstr>PLAN YEAR HIGHLIGHTS</vt:lpstr>
      <vt:lpstr>Generation You (GenYou) Say hello to health care reimagined</vt:lpstr>
      <vt:lpstr>TOTAL REWARDS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Kruti</dc:creator>
  <cp:lastModifiedBy>Diehl, Kendra</cp:lastModifiedBy>
  <cp:revision>104</cp:revision>
  <cp:lastPrinted>2022-10-19T13:16:34Z</cp:lastPrinted>
  <dcterms:created xsi:type="dcterms:W3CDTF">2022-04-12T12:07:33Z</dcterms:created>
  <dcterms:modified xsi:type="dcterms:W3CDTF">2022-10-19T13:22:51Z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0x01010037FF9093BEF57942A1ED2E69E095F184</vt:lpwstr>
  </property>
  <property fmtid="{D5CDD505-2E9C-101B-9397-08002B2CF9AE}" pid="3" name="MediaServiceImageTags">
    <vt:lpwstr/>
  </property>
</Properties>
</file>