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5EC4D4-E466-4B81-9B52-934DEB51909E}" v="489" dt="2022-11-11T19:09:08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5052EA-3C6A-4998-A8F6-DBC53507A4C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6AF3F6E-7AC9-4B0E-9751-4FB2B9EADF78}">
      <dgm:prSet/>
      <dgm:spPr/>
      <dgm:t>
        <a:bodyPr/>
        <a:lstStyle/>
        <a:p>
          <a:pPr rtl="0"/>
          <a:r>
            <a:rPr lang="en-US" dirty="0"/>
            <a:t>RingCentral</a:t>
          </a:r>
          <a:r>
            <a:rPr lang="en-US" dirty="0">
              <a:latin typeface="Neue Haas Grotesk Text Pro"/>
            </a:rPr>
            <a:t> went</a:t>
          </a:r>
          <a:r>
            <a:rPr lang="en-US" dirty="0"/>
            <a:t> live Monday</a:t>
          </a:r>
        </a:p>
      </dgm:t>
    </dgm:pt>
    <dgm:pt modelId="{74297B8E-AE4C-4E98-970F-7DF1DACA5C0B}" type="parTrans" cxnId="{E73EAC83-15E8-4487-82CB-8DC4489A979B}">
      <dgm:prSet/>
      <dgm:spPr/>
      <dgm:t>
        <a:bodyPr/>
        <a:lstStyle/>
        <a:p>
          <a:endParaRPr lang="en-US"/>
        </a:p>
      </dgm:t>
    </dgm:pt>
    <dgm:pt modelId="{D84DAEB2-C7D6-4B67-91F2-506D2C539F0A}" type="sibTrans" cxnId="{E73EAC83-15E8-4487-82CB-8DC4489A979B}">
      <dgm:prSet/>
      <dgm:spPr/>
      <dgm:t>
        <a:bodyPr/>
        <a:lstStyle/>
        <a:p>
          <a:endParaRPr lang="en-US"/>
        </a:p>
      </dgm:t>
    </dgm:pt>
    <dgm:pt modelId="{E09D4FE6-976D-44E1-AFE6-64A9898F359C}">
      <dgm:prSet/>
      <dgm:spPr/>
      <dgm:t>
        <a:bodyPr/>
        <a:lstStyle/>
        <a:p>
          <a:r>
            <a:rPr lang="en-US" dirty="0"/>
            <a:t>Computer Replacement Cycle</a:t>
          </a:r>
        </a:p>
      </dgm:t>
    </dgm:pt>
    <dgm:pt modelId="{40D51BBA-16DF-48ED-9EDA-3C25FC4E1BC1}" type="parTrans" cxnId="{00FFFA48-8BAE-49BF-B174-9ED69FE0D9D1}">
      <dgm:prSet/>
      <dgm:spPr/>
      <dgm:t>
        <a:bodyPr/>
        <a:lstStyle/>
        <a:p>
          <a:endParaRPr lang="en-US"/>
        </a:p>
      </dgm:t>
    </dgm:pt>
    <dgm:pt modelId="{0DE0F47F-9774-4B61-A32B-80F76CB8E4A8}" type="sibTrans" cxnId="{00FFFA48-8BAE-49BF-B174-9ED69FE0D9D1}">
      <dgm:prSet/>
      <dgm:spPr/>
      <dgm:t>
        <a:bodyPr/>
        <a:lstStyle/>
        <a:p>
          <a:endParaRPr lang="en-US"/>
        </a:p>
      </dgm:t>
    </dgm:pt>
    <dgm:pt modelId="{1F4B36D4-BBA0-423F-847A-1892D531CFB0}">
      <dgm:prSet/>
      <dgm:spPr/>
      <dgm:t>
        <a:bodyPr/>
        <a:lstStyle/>
        <a:p>
          <a:pPr rtl="0"/>
          <a:r>
            <a:rPr lang="en-US" dirty="0"/>
            <a:t>PeopleSoft Financials</a:t>
          </a:r>
          <a:r>
            <a:rPr lang="en-US" dirty="0">
              <a:latin typeface="Neue Haas Grotesk Text Pro"/>
            </a:rPr>
            <a:t> Upgrade</a:t>
          </a:r>
          <a:r>
            <a:rPr lang="en-US" dirty="0"/>
            <a:t> (clear cache!)</a:t>
          </a:r>
        </a:p>
      </dgm:t>
    </dgm:pt>
    <dgm:pt modelId="{09E2410F-164F-403B-9EEC-2CFE02C2FF69}" type="parTrans" cxnId="{76D88BF7-67AD-451A-B790-1BAFBEB85D5D}">
      <dgm:prSet/>
      <dgm:spPr/>
      <dgm:t>
        <a:bodyPr/>
        <a:lstStyle/>
        <a:p>
          <a:endParaRPr lang="en-US"/>
        </a:p>
      </dgm:t>
    </dgm:pt>
    <dgm:pt modelId="{9000E0C7-6BFA-4CCE-A2D3-C08F73D179F5}" type="sibTrans" cxnId="{76D88BF7-67AD-451A-B790-1BAFBEB85D5D}">
      <dgm:prSet/>
      <dgm:spPr/>
      <dgm:t>
        <a:bodyPr/>
        <a:lstStyle/>
        <a:p>
          <a:endParaRPr lang="en-US"/>
        </a:p>
      </dgm:t>
    </dgm:pt>
    <dgm:pt modelId="{716724E1-5FB6-4314-844A-1A1B2D6A1E92}">
      <dgm:prSet/>
      <dgm:spPr/>
      <dgm:t>
        <a:bodyPr/>
        <a:lstStyle/>
        <a:p>
          <a:r>
            <a:rPr lang="en-US" dirty="0"/>
            <a:t>Switched from Duo to Guardian </a:t>
          </a:r>
          <a:r>
            <a:rPr lang="en-US" dirty="0">
              <a:latin typeface="Neue Haas Grotesk Text Pro"/>
            </a:rPr>
            <a:t>2fa</a:t>
          </a:r>
          <a:endParaRPr lang="en-US" dirty="0"/>
        </a:p>
      </dgm:t>
    </dgm:pt>
    <dgm:pt modelId="{BDE1419D-835F-49A0-A7E1-C4DB49CCD142}" type="parTrans" cxnId="{2119AC79-40FC-48EF-97F0-32E44B643E96}">
      <dgm:prSet/>
      <dgm:spPr/>
      <dgm:t>
        <a:bodyPr/>
        <a:lstStyle/>
        <a:p>
          <a:endParaRPr lang="en-US"/>
        </a:p>
      </dgm:t>
    </dgm:pt>
    <dgm:pt modelId="{CB668624-DA07-4537-BD05-F1FA6E3444AB}" type="sibTrans" cxnId="{2119AC79-40FC-48EF-97F0-32E44B643E96}">
      <dgm:prSet/>
      <dgm:spPr/>
      <dgm:t>
        <a:bodyPr/>
        <a:lstStyle/>
        <a:p>
          <a:endParaRPr lang="en-US"/>
        </a:p>
      </dgm:t>
    </dgm:pt>
    <dgm:pt modelId="{6E465FA7-90F4-4D77-935F-6933E24AE805}">
      <dgm:prSet/>
      <dgm:spPr/>
      <dgm:t>
        <a:bodyPr/>
        <a:lstStyle/>
        <a:p>
          <a:pPr rtl="0"/>
          <a:r>
            <a:rPr lang="en-US" dirty="0"/>
            <a:t>Coming Up: </a:t>
          </a:r>
          <a:r>
            <a:rPr lang="en-US" dirty="0">
              <a:latin typeface="Neue Haas Grotesk Text Pro"/>
            </a:rPr>
            <a:t>wireless changes in Dec</a:t>
          </a:r>
          <a:endParaRPr lang="en-US" dirty="0"/>
        </a:p>
      </dgm:t>
    </dgm:pt>
    <dgm:pt modelId="{E3E969EB-EF48-49F1-A7AB-9BC6A1595E58}" type="parTrans" cxnId="{A5E2E402-16CC-4C9D-B7B2-2F1814625CA1}">
      <dgm:prSet/>
      <dgm:spPr/>
      <dgm:t>
        <a:bodyPr/>
        <a:lstStyle/>
        <a:p>
          <a:endParaRPr lang="en-US"/>
        </a:p>
      </dgm:t>
    </dgm:pt>
    <dgm:pt modelId="{25FFE2C1-36B3-4AA3-BA6C-13B5206EC55B}" type="sibTrans" cxnId="{A5E2E402-16CC-4C9D-B7B2-2F1814625CA1}">
      <dgm:prSet/>
      <dgm:spPr/>
      <dgm:t>
        <a:bodyPr/>
        <a:lstStyle/>
        <a:p>
          <a:endParaRPr lang="en-US"/>
        </a:p>
      </dgm:t>
    </dgm:pt>
    <dgm:pt modelId="{3DBEBE97-B2B7-42E5-9829-7D2C874BB082}" type="pres">
      <dgm:prSet presAssocID="{905052EA-3C6A-4998-A8F6-DBC53507A4C9}" presName="diagram" presStyleCnt="0">
        <dgm:presLayoutVars>
          <dgm:dir/>
          <dgm:resizeHandles val="exact"/>
        </dgm:presLayoutVars>
      </dgm:prSet>
      <dgm:spPr/>
    </dgm:pt>
    <dgm:pt modelId="{0828A429-697D-4778-A15B-E1B773415D62}" type="pres">
      <dgm:prSet presAssocID="{26AF3F6E-7AC9-4B0E-9751-4FB2B9EADF78}" presName="node" presStyleLbl="node1" presStyleIdx="0" presStyleCnt="5">
        <dgm:presLayoutVars>
          <dgm:bulletEnabled val="1"/>
        </dgm:presLayoutVars>
      </dgm:prSet>
      <dgm:spPr/>
    </dgm:pt>
    <dgm:pt modelId="{DCC1755D-41D7-4303-8D21-CAE968034BB7}" type="pres">
      <dgm:prSet presAssocID="{D84DAEB2-C7D6-4B67-91F2-506D2C539F0A}" presName="sibTrans" presStyleCnt="0"/>
      <dgm:spPr/>
    </dgm:pt>
    <dgm:pt modelId="{565F47BF-4288-458D-9B99-B25A74C08ECF}" type="pres">
      <dgm:prSet presAssocID="{E09D4FE6-976D-44E1-AFE6-64A9898F359C}" presName="node" presStyleLbl="node1" presStyleIdx="1" presStyleCnt="5">
        <dgm:presLayoutVars>
          <dgm:bulletEnabled val="1"/>
        </dgm:presLayoutVars>
      </dgm:prSet>
      <dgm:spPr/>
    </dgm:pt>
    <dgm:pt modelId="{05B60F73-D24B-41AC-B4E1-26EA5BFE2CC1}" type="pres">
      <dgm:prSet presAssocID="{0DE0F47F-9774-4B61-A32B-80F76CB8E4A8}" presName="sibTrans" presStyleCnt="0"/>
      <dgm:spPr/>
    </dgm:pt>
    <dgm:pt modelId="{4C862E81-8C9F-4772-BCBC-4066B678FD38}" type="pres">
      <dgm:prSet presAssocID="{1F4B36D4-BBA0-423F-847A-1892D531CFB0}" presName="node" presStyleLbl="node1" presStyleIdx="2" presStyleCnt="5">
        <dgm:presLayoutVars>
          <dgm:bulletEnabled val="1"/>
        </dgm:presLayoutVars>
      </dgm:prSet>
      <dgm:spPr/>
    </dgm:pt>
    <dgm:pt modelId="{0277526C-3DDF-4918-B47C-F08328D50B69}" type="pres">
      <dgm:prSet presAssocID="{9000E0C7-6BFA-4CCE-A2D3-C08F73D179F5}" presName="sibTrans" presStyleCnt="0"/>
      <dgm:spPr/>
    </dgm:pt>
    <dgm:pt modelId="{36D57FB2-2FC5-4013-8731-75B3E984811C}" type="pres">
      <dgm:prSet presAssocID="{716724E1-5FB6-4314-844A-1A1B2D6A1E92}" presName="node" presStyleLbl="node1" presStyleIdx="3" presStyleCnt="5">
        <dgm:presLayoutVars>
          <dgm:bulletEnabled val="1"/>
        </dgm:presLayoutVars>
      </dgm:prSet>
      <dgm:spPr/>
    </dgm:pt>
    <dgm:pt modelId="{FCFE89B5-A81B-4784-8FAE-FB088D157179}" type="pres">
      <dgm:prSet presAssocID="{CB668624-DA07-4537-BD05-F1FA6E3444AB}" presName="sibTrans" presStyleCnt="0"/>
      <dgm:spPr/>
    </dgm:pt>
    <dgm:pt modelId="{C505D497-F865-4801-BCA6-C28F4E0E55F4}" type="pres">
      <dgm:prSet presAssocID="{6E465FA7-90F4-4D77-935F-6933E24AE805}" presName="node" presStyleLbl="node1" presStyleIdx="4" presStyleCnt="5">
        <dgm:presLayoutVars>
          <dgm:bulletEnabled val="1"/>
        </dgm:presLayoutVars>
      </dgm:prSet>
      <dgm:spPr/>
    </dgm:pt>
  </dgm:ptLst>
  <dgm:cxnLst>
    <dgm:cxn modelId="{A5E2E402-16CC-4C9D-B7B2-2F1814625CA1}" srcId="{905052EA-3C6A-4998-A8F6-DBC53507A4C9}" destId="{6E465FA7-90F4-4D77-935F-6933E24AE805}" srcOrd="4" destOrd="0" parTransId="{E3E969EB-EF48-49F1-A7AB-9BC6A1595E58}" sibTransId="{25FFE2C1-36B3-4AA3-BA6C-13B5206EC55B}"/>
    <dgm:cxn modelId="{DB155C07-4A97-4815-ABCD-F1C51E9BAF2D}" type="presOf" srcId="{26AF3F6E-7AC9-4B0E-9751-4FB2B9EADF78}" destId="{0828A429-697D-4778-A15B-E1B773415D62}" srcOrd="0" destOrd="0" presId="urn:microsoft.com/office/officeart/2005/8/layout/default"/>
    <dgm:cxn modelId="{3E558D27-EADA-4817-8340-30417E49127F}" type="presOf" srcId="{905052EA-3C6A-4998-A8F6-DBC53507A4C9}" destId="{3DBEBE97-B2B7-42E5-9829-7D2C874BB082}" srcOrd="0" destOrd="0" presId="urn:microsoft.com/office/officeart/2005/8/layout/default"/>
    <dgm:cxn modelId="{00FFFA48-8BAE-49BF-B174-9ED69FE0D9D1}" srcId="{905052EA-3C6A-4998-A8F6-DBC53507A4C9}" destId="{E09D4FE6-976D-44E1-AFE6-64A9898F359C}" srcOrd="1" destOrd="0" parTransId="{40D51BBA-16DF-48ED-9EDA-3C25FC4E1BC1}" sibTransId="{0DE0F47F-9774-4B61-A32B-80F76CB8E4A8}"/>
    <dgm:cxn modelId="{AB538452-80B0-40BD-9399-357B0D4F8F42}" type="presOf" srcId="{6E465FA7-90F4-4D77-935F-6933E24AE805}" destId="{C505D497-F865-4801-BCA6-C28F4E0E55F4}" srcOrd="0" destOrd="0" presId="urn:microsoft.com/office/officeart/2005/8/layout/default"/>
    <dgm:cxn modelId="{2119AC79-40FC-48EF-97F0-32E44B643E96}" srcId="{905052EA-3C6A-4998-A8F6-DBC53507A4C9}" destId="{716724E1-5FB6-4314-844A-1A1B2D6A1E92}" srcOrd="3" destOrd="0" parTransId="{BDE1419D-835F-49A0-A7E1-C4DB49CCD142}" sibTransId="{CB668624-DA07-4537-BD05-F1FA6E3444AB}"/>
    <dgm:cxn modelId="{E73EAC83-15E8-4487-82CB-8DC4489A979B}" srcId="{905052EA-3C6A-4998-A8F6-DBC53507A4C9}" destId="{26AF3F6E-7AC9-4B0E-9751-4FB2B9EADF78}" srcOrd="0" destOrd="0" parTransId="{74297B8E-AE4C-4E98-970F-7DF1DACA5C0B}" sibTransId="{D84DAEB2-C7D6-4B67-91F2-506D2C539F0A}"/>
    <dgm:cxn modelId="{B84EA298-A385-497E-A2A3-771AAEB648FB}" type="presOf" srcId="{E09D4FE6-976D-44E1-AFE6-64A9898F359C}" destId="{565F47BF-4288-458D-9B99-B25A74C08ECF}" srcOrd="0" destOrd="0" presId="urn:microsoft.com/office/officeart/2005/8/layout/default"/>
    <dgm:cxn modelId="{8C2F50D8-3C89-4D94-8CEB-4A2A830AB142}" type="presOf" srcId="{1F4B36D4-BBA0-423F-847A-1892D531CFB0}" destId="{4C862E81-8C9F-4772-BCBC-4066B678FD38}" srcOrd="0" destOrd="0" presId="urn:microsoft.com/office/officeart/2005/8/layout/default"/>
    <dgm:cxn modelId="{EB1B54F1-A90D-4F21-A138-484016CA4D24}" type="presOf" srcId="{716724E1-5FB6-4314-844A-1A1B2D6A1E92}" destId="{36D57FB2-2FC5-4013-8731-75B3E984811C}" srcOrd="0" destOrd="0" presId="urn:microsoft.com/office/officeart/2005/8/layout/default"/>
    <dgm:cxn modelId="{76D88BF7-67AD-451A-B790-1BAFBEB85D5D}" srcId="{905052EA-3C6A-4998-A8F6-DBC53507A4C9}" destId="{1F4B36D4-BBA0-423F-847A-1892D531CFB0}" srcOrd="2" destOrd="0" parTransId="{09E2410F-164F-403B-9EEC-2CFE02C2FF69}" sibTransId="{9000E0C7-6BFA-4CCE-A2D3-C08F73D179F5}"/>
    <dgm:cxn modelId="{7B350AEF-94A2-4D8A-A7FA-BC684921E3B5}" type="presParOf" srcId="{3DBEBE97-B2B7-42E5-9829-7D2C874BB082}" destId="{0828A429-697D-4778-A15B-E1B773415D62}" srcOrd="0" destOrd="0" presId="urn:microsoft.com/office/officeart/2005/8/layout/default"/>
    <dgm:cxn modelId="{BF14D599-67D4-4278-9589-90BE1414DAC9}" type="presParOf" srcId="{3DBEBE97-B2B7-42E5-9829-7D2C874BB082}" destId="{DCC1755D-41D7-4303-8D21-CAE968034BB7}" srcOrd="1" destOrd="0" presId="urn:microsoft.com/office/officeart/2005/8/layout/default"/>
    <dgm:cxn modelId="{57BFB8B6-08FF-4A94-B775-E0C381E8E5B6}" type="presParOf" srcId="{3DBEBE97-B2B7-42E5-9829-7D2C874BB082}" destId="{565F47BF-4288-458D-9B99-B25A74C08ECF}" srcOrd="2" destOrd="0" presId="urn:microsoft.com/office/officeart/2005/8/layout/default"/>
    <dgm:cxn modelId="{7B83944F-FF83-42DA-A3D3-D4B6098FFC4F}" type="presParOf" srcId="{3DBEBE97-B2B7-42E5-9829-7D2C874BB082}" destId="{05B60F73-D24B-41AC-B4E1-26EA5BFE2CC1}" srcOrd="3" destOrd="0" presId="urn:microsoft.com/office/officeart/2005/8/layout/default"/>
    <dgm:cxn modelId="{58B17D55-9599-4AB4-A52B-0ACCB2FC3998}" type="presParOf" srcId="{3DBEBE97-B2B7-42E5-9829-7D2C874BB082}" destId="{4C862E81-8C9F-4772-BCBC-4066B678FD38}" srcOrd="4" destOrd="0" presId="urn:microsoft.com/office/officeart/2005/8/layout/default"/>
    <dgm:cxn modelId="{0F15D80E-57BD-4AF3-AA64-A7550B7C2ABF}" type="presParOf" srcId="{3DBEBE97-B2B7-42E5-9829-7D2C874BB082}" destId="{0277526C-3DDF-4918-B47C-F08328D50B69}" srcOrd="5" destOrd="0" presId="urn:microsoft.com/office/officeart/2005/8/layout/default"/>
    <dgm:cxn modelId="{40017D49-0574-444F-859E-3A9ABCFC4903}" type="presParOf" srcId="{3DBEBE97-B2B7-42E5-9829-7D2C874BB082}" destId="{36D57FB2-2FC5-4013-8731-75B3E984811C}" srcOrd="6" destOrd="0" presId="urn:microsoft.com/office/officeart/2005/8/layout/default"/>
    <dgm:cxn modelId="{9EFEC7B3-F5E2-486A-AA14-B99BDDBB213B}" type="presParOf" srcId="{3DBEBE97-B2B7-42E5-9829-7D2C874BB082}" destId="{FCFE89B5-A81B-4784-8FAE-FB088D157179}" srcOrd="7" destOrd="0" presId="urn:microsoft.com/office/officeart/2005/8/layout/default"/>
    <dgm:cxn modelId="{51BCD5AC-82F2-4805-AEDA-D0CB4A15A789}" type="presParOf" srcId="{3DBEBE97-B2B7-42E5-9829-7D2C874BB082}" destId="{C505D497-F865-4801-BCA6-C28F4E0E55F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A294E7-F326-4456-93EC-1A135417D896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C2CCEAD7-3E13-47CA-A0D2-0B00A91CA506}">
      <dgm:prSet/>
      <dgm:spPr/>
      <dgm:t>
        <a:bodyPr/>
        <a:lstStyle/>
        <a:p>
          <a:r>
            <a:rPr lang="en-US" dirty="0"/>
            <a:t>Butler phone numbers – 5 sources</a:t>
          </a:r>
        </a:p>
      </dgm:t>
    </dgm:pt>
    <dgm:pt modelId="{C6C76A61-7351-46B2-BCDA-7268C262B0E4}" type="parTrans" cxnId="{DC42AC12-6D5E-455E-9577-69A63B452EC5}">
      <dgm:prSet/>
      <dgm:spPr/>
      <dgm:t>
        <a:bodyPr/>
        <a:lstStyle/>
        <a:p>
          <a:endParaRPr lang="en-US"/>
        </a:p>
      </dgm:t>
    </dgm:pt>
    <dgm:pt modelId="{F94A70E6-C799-4DBC-9D1D-15D539BA2034}" type="sibTrans" cxnId="{DC42AC12-6D5E-455E-9577-69A63B452EC5}">
      <dgm:prSet/>
      <dgm:spPr/>
      <dgm:t>
        <a:bodyPr/>
        <a:lstStyle/>
        <a:p>
          <a:endParaRPr lang="en-US"/>
        </a:p>
      </dgm:t>
    </dgm:pt>
    <dgm:pt modelId="{5EB887E6-7DCD-4927-A607-7600D4B7BA0D}">
      <dgm:prSet/>
      <dgm:spPr/>
      <dgm:t>
        <a:bodyPr/>
        <a:lstStyle/>
        <a:p>
          <a:r>
            <a:rPr lang="en-US" dirty="0"/>
            <a:t>Use Teams to call/chat</a:t>
          </a:r>
        </a:p>
      </dgm:t>
    </dgm:pt>
    <dgm:pt modelId="{FCD4FC2B-3C52-497D-8BBA-5C6D173B5E8D}" type="parTrans" cxnId="{C7235BC4-65CB-4080-ACA9-4EE1DEC9DB4E}">
      <dgm:prSet/>
      <dgm:spPr/>
      <dgm:t>
        <a:bodyPr/>
        <a:lstStyle/>
        <a:p>
          <a:endParaRPr lang="en-US"/>
        </a:p>
      </dgm:t>
    </dgm:pt>
    <dgm:pt modelId="{7E05CF65-2E2F-4571-B24A-2C20B7DBC114}" type="sibTrans" cxnId="{C7235BC4-65CB-4080-ACA9-4EE1DEC9DB4E}">
      <dgm:prSet/>
      <dgm:spPr/>
      <dgm:t>
        <a:bodyPr/>
        <a:lstStyle/>
        <a:p>
          <a:endParaRPr lang="en-US"/>
        </a:p>
      </dgm:t>
    </dgm:pt>
    <dgm:pt modelId="{64B8328C-309A-4196-8728-E18405E0416E}">
      <dgm:prSet/>
      <dgm:spPr/>
      <dgm:t>
        <a:bodyPr/>
        <a:lstStyle/>
        <a:p>
          <a:r>
            <a:rPr lang="en-US" dirty="0"/>
            <a:t>Check </a:t>
          </a:r>
          <a:r>
            <a:rPr lang="en-US" u="sng" dirty="0"/>
            <a:t>ask.butler.edu</a:t>
          </a:r>
          <a:r>
            <a:rPr lang="en-US" dirty="0"/>
            <a:t> first</a:t>
          </a:r>
        </a:p>
      </dgm:t>
    </dgm:pt>
    <dgm:pt modelId="{20061EFC-A76A-4F19-AD3E-3BD6DC7F8323}" type="parTrans" cxnId="{C2559343-58BB-4BD8-A884-1267AD7A7F38}">
      <dgm:prSet/>
      <dgm:spPr/>
      <dgm:t>
        <a:bodyPr/>
        <a:lstStyle/>
        <a:p>
          <a:endParaRPr lang="en-US"/>
        </a:p>
      </dgm:t>
    </dgm:pt>
    <dgm:pt modelId="{40ABA0DD-3E0A-4F70-838E-ACD3C398E324}" type="sibTrans" cxnId="{C2559343-58BB-4BD8-A884-1267AD7A7F38}">
      <dgm:prSet/>
      <dgm:spPr/>
      <dgm:t>
        <a:bodyPr/>
        <a:lstStyle/>
        <a:p>
          <a:endParaRPr lang="en-US"/>
        </a:p>
      </dgm:t>
    </dgm:pt>
    <dgm:pt modelId="{56D48E13-2315-4687-A7D0-187FA0C91D90}">
      <dgm:prSet/>
      <dgm:spPr/>
      <dgm:t>
        <a:bodyPr/>
        <a:lstStyle/>
        <a:p>
          <a:r>
            <a:rPr lang="en-US" dirty="0"/>
            <a:t>Don't struggle for long</a:t>
          </a:r>
        </a:p>
      </dgm:t>
    </dgm:pt>
    <dgm:pt modelId="{9918BC19-CD29-42C0-A445-08DD02E97271}" type="parTrans" cxnId="{A918DF69-3E03-4577-BB4D-EAE0707A1AAC}">
      <dgm:prSet/>
      <dgm:spPr/>
      <dgm:t>
        <a:bodyPr/>
        <a:lstStyle/>
        <a:p>
          <a:endParaRPr lang="en-US"/>
        </a:p>
      </dgm:t>
    </dgm:pt>
    <dgm:pt modelId="{68BC6D39-398F-4619-841A-3725E6B3BDE8}" type="sibTrans" cxnId="{A918DF69-3E03-4577-BB4D-EAE0707A1AAC}">
      <dgm:prSet/>
      <dgm:spPr/>
      <dgm:t>
        <a:bodyPr/>
        <a:lstStyle/>
        <a:p>
          <a:endParaRPr lang="en-US"/>
        </a:p>
      </dgm:t>
    </dgm:pt>
    <dgm:pt modelId="{DBB342B2-8447-4FFF-8D8E-F88F8DCDD439}">
      <dgm:prSet/>
      <dgm:spPr/>
      <dgm:t>
        <a:bodyPr/>
        <a:lstStyle/>
        <a:p>
          <a:r>
            <a:rPr lang="en-US" dirty="0"/>
            <a:t>HD after hours emergency line</a:t>
          </a:r>
        </a:p>
      </dgm:t>
    </dgm:pt>
    <dgm:pt modelId="{743119BF-DDB2-4F01-ADD7-9BC6269063D3}" type="parTrans" cxnId="{0CB0E67F-582D-48FE-A904-E7B6932418EA}">
      <dgm:prSet/>
      <dgm:spPr/>
      <dgm:t>
        <a:bodyPr/>
        <a:lstStyle/>
        <a:p>
          <a:endParaRPr lang="en-US"/>
        </a:p>
      </dgm:t>
    </dgm:pt>
    <dgm:pt modelId="{9D23EC67-EDFD-4AD3-BB65-0B4DD25C090A}" type="sibTrans" cxnId="{0CB0E67F-582D-48FE-A904-E7B6932418EA}">
      <dgm:prSet/>
      <dgm:spPr/>
      <dgm:t>
        <a:bodyPr/>
        <a:lstStyle/>
        <a:p>
          <a:endParaRPr lang="en-US"/>
        </a:p>
      </dgm:t>
    </dgm:pt>
    <dgm:pt modelId="{42851F7A-2313-4DA6-91DD-B7D98351ADE0}">
      <dgm:prSet/>
      <dgm:spPr/>
      <dgm:t>
        <a:bodyPr/>
        <a:lstStyle/>
        <a:p>
          <a:pPr rtl="0"/>
          <a:r>
            <a:rPr lang="en-US" dirty="0"/>
            <a:t>Delete phishing </a:t>
          </a:r>
          <a:r>
            <a:rPr lang="en-US" dirty="0">
              <a:latin typeface="Neue Haas Grotesk Text Pro"/>
            </a:rPr>
            <a:t>emails (check</a:t>
          </a:r>
          <a:r>
            <a:rPr lang="en-US" dirty="0"/>
            <a:t> </a:t>
          </a:r>
          <a:r>
            <a:rPr lang="en-US" u="none" dirty="0">
              <a:latin typeface="Neue Haas Grotesk Text Pro"/>
            </a:rPr>
            <a:t>Alerts</a:t>
          </a:r>
          <a:r>
            <a:rPr lang="en-US" dirty="0">
              <a:latin typeface="Neue Haas Grotesk Text Pro"/>
            </a:rPr>
            <a:t>)</a:t>
          </a:r>
          <a:endParaRPr lang="en-US" dirty="0"/>
        </a:p>
      </dgm:t>
    </dgm:pt>
    <dgm:pt modelId="{C19227B2-7763-44E9-9B43-625F4A811717}" type="parTrans" cxnId="{D9C1DBCB-AA71-4F0F-9561-5BDC41F37698}">
      <dgm:prSet/>
      <dgm:spPr/>
      <dgm:t>
        <a:bodyPr/>
        <a:lstStyle/>
        <a:p>
          <a:endParaRPr lang="en-US"/>
        </a:p>
      </dgm:t>
    </dgm:pt>
    <dgm:pt modelId="{53E15A09-9559-4987-B6A9-DFEAF95CCE37}" type="sibTrans" cxnId="{D9C1DBCB-AA71-4F0F-9561-5BDC41F37698}">
      <dgm:prSet/>
      <dgm:spPr/>
      <dgm:t>
        <a:bodyPr/>
        <a:lstStyle/>
        <a:p>
          <a:endParaRPr lang="en-US"/>
        </a:p>
      </dgm:t>
    </dgm:pt>
    <dgm:pt modelId="{25086908-B9A2-40AF-9353-831566853E30}">
      <dgm:prSet/>
      <dgm:spPr/>
      <dgm:t>
        <a:bodyPr/>
        <a:lstStyle/>
        <a:p>
          <a:r>
            <a:rPr lang="en-US" dirty="0"/>
            <a:t>Emailing HD? Don't add </a:t>
          </a:r>
          <a:r>
            <a:rPr lang="en-US" dirty="0">
              <a:latin typeface="Neue Haas Grotesk Text Pro"/>
            </a:rPr>
            <a:t>others</a:t>
          </a:r>
          <a:endParaRPr lang="en-US" dirty="0"/>
        </a:p>
      </dgm:t>
    </dgm:pt>
    <dgm:pt modelId="{5BB63986-8C32-467B-A75A-A5C348FA3669}" type="parTrans" cxnId="{42A07F7F-EBBB-467A-AA59-6F991F0B5F10}">
      <dgm:prSet/>
      <dgm:spPr/>
      <dgm:t>
        <a:bodyPr/>
        <a:lstStyle/>
        <a:p>
          <a:endParaRPr lang="en-US"/>
        </a:p>
      </dgm:t>
    </dgm:pt>
    <dgm:pt modelId="{0B8D6148-6FEC-4459-985A-B4295CC9F1DE}" type="sibTrans" cxnId="{42A07F7F-EBBB-467A-AA59-6F991F0B5F10}">
      <dgm:prSet/>
      <dgm:spPr/>
      <dgm:t>
        <a:bodyPr/>
        <a:lstStyle/>
        <a:p>
          <a:endParaRPr lang="en-US"/>
        </a:p>
      </dgm:t>
    </dgm:pt>
    <dgm:pt modelId="{A3BB806E-37B0-474C-B1F0-726AB6119CDD}" type="pres">
      <dgm:prSet presAssocID="{ECA294E7-F326-4456-93EC-1A135417D896}" presName="diagram" presStyleCnt="0">
        <dgm:presLayoutVars>
          <dgm:dir/>
          <dgm:resizeHandles val="exact"/>
        </dgm:presLayoutVars>
      </dgm:prSet>
      <dgm:spPr/>
    </dgm:pt>
    <dgm:pt modelId="{2E97E4F3-454F-46D4-999E-8A130BD7BCD0}" type="pres">
      <dgm:prSet presAssocID="{C2CCEAD7-3E13-47CA-A0D2-0B00A91CA506}" presName="node" presStyleLbl="node1" presStyleIdx="0" presStyleCnt="7">
        <dgm:presLayoutVars>
          <dgm:bulletEnabled val="1"/>
        </dgm:presLayoutVars>
      </dgm:prSet>
      <dgm:spPr/>
    </dgm:pt>
    <dgm:pt modelId="{1E9E2F9D-2EFB-469C-B7DA-8797ABED06B6}" type="pres">
      <dgm:prSet presAssocID="{F94A70E6-C799-4DBC-9D1D-15D539BA2034}" presName="sibTrans" presStyleCnt="0"/>
      <dgm:spPr/>
    </dgm:pt>
    <dgm:pt modelId="{A0D00CE9-D133-461C-BF05-2E09EA7B1729}" type="pres">
      <dgm:prSet presAssocID="{5EB887E6-7DCD-4927-A607-7600D4B7BA0D}" presName="node" presStyleLbl="node1" presStyleIdx="1" presStyleCnt="7">
        <dgm:presLayoutVars>
          <dgm:bulletEnabled val="1"/>
        </dgm:presLayoutVars>
      </dgm:prSet>
      <dgm:spPr/>
    </dgm:pt>
    <dgm:pt modelId="{EF4478F2-EBE9-466A-A6DC-28EE2BD04CDC}" type="pres">
      <dgm:prSet presAssocID="{7E05CF65-2E2F-4571-B24A-2C20B7DBC114}" presName="sibTrans" presStyleCnt="0"/>
      <dgm:spPr/>
    </dgm:pt>
    <dgm:pt modelId="{636F668A-CA78-411D-B572-AB7D5E6C27FC}" type="pres">
      <dgm:prSet presAssocID="{64B8328C-309A-4196-8728-E18405E0416E}" presName="node" presStyleLbl="node1" presStyleIdx="2" presStyleCnt="7">
        <dgm:presLayoutVars>
          <dgm:bulletEnabled val="1"/>
        </dgm:presLayoutVars>
      </dgm:prSet>
      <dgm:spPr/>
    </dgm:pt>
    <dgm:pt modelId="{00184669-CB25-43FF-B20E-C0965DDCEF21}" type="pres">
      <dgm:prSet presAssocID="{40ABA0DD-3E0A-4F70-838E-ACD3C398E324}" presName="sibTrans" presStyleCnt="0"/>
      <dgm:spPr/>
    </dgm:pt>
    <dgm:pt modelId="{28568B56-9758-42FE-964B-CC466B9962F3}" type="pres">
      <dgm:prSet presAssocID="{56D48E13-2315-4687-A7D0-187FA0C91D90}" presName="node" presStyleLbl="node1" presStyleIdx="3" presStyleCnt="7">
        <dgm:presLayoutVars>
          <dgm:bulletEnabled val="1"/>
        </dgm:presLayoutVars>
      </dgm:prSet>
      <dgm:spPr/>
    </dgm:pt>
    <dgm:pt modelId="{6846299B-4BA7-40F7-BF36-A730BA0D9155}" type="pres">
      <dgm:prSet presAssocID="{68BC6D39-398F-4619-841A-3725E6B3BDE8}" presName="sibTrans" presStyleCnt="0"/>
      <dgm:spPr/>
    </dgm:pt>
    <dgm:pt modelId="{2CB838CE-6480-4FBA-84D9-C6BD816465C2}" type="pres">
      <dgm:prSet presAssocID="{DBB342B2-8447-4FFF-8D8E-F88F8DCDD439}" presName="node" presStyleLbl="node1" presStyleIdx="4" presStyleCnt="7">
        <dgm:presLayoutVars>
          <dgm:bulletEnabled val="1"/>
        </dgm:presLayoutVars>
      </dgm:prSet>
      <dgm:spPr/>
    </dgm:pt>
    <dgm:pt modelId="{80A68B37-3B99-4347-836C-DCEF30A0670D}" type="pres">
      <dgm:prSet presAssocID="{9D23EC67-EDFD-4AD3-BB65-0B4DD25C090A}" presName="sibTrans" presStyleCnt="0"/>
      <dgm:spPr/>
    </dgm:pt>
    <dgm:pt modelId="{565D28C4-7E49-401D-AE32-5E4500259753}" type="pres">
      <dgm:prSet presAssocID="{42851F7A-2313-4DA6-91DD-B7D98351ADE0}" presName="node" presStyleLbl="node1" presStyleIdx="5" presStyleCnt="7">
        <dgm:presLayoutVars>
          <dgm:bulletEnabled val="1"/>
        </dgm:presLayoutVars>
      </dgm:prSet>
      <dgm:spPr/>
    </dgm:pt>
    <dgm:pt modelId="{7CA6F864-4FC2-4643-A2E8-61D60093BFAB}" type="pres">
      <dgm:prSet presAssocID="{53E15A09-9559-4987-B6A9-DFEAF95CCE37}" presName="sibTrans" presStyleCnt="0"/>
      <dgm:spPr/>
    </dgm:pt>
    <dgm:pt modelId="{F86B2431-5981-4370-B1AB-19AE9364C5AB}" type="pres">
      <dgm:prSet presAssocID="{25086908-B9A2-40AF-9353-831566853E30}" presName="node" presStyleLbl="node1" presStyleIdx="6" presStyleCnt="7">
        <dgm:presLayoutVars>
          <dgm:bulletEnabled val="1"/>
        </dgm:presLayoutVars>
      </dgm:prSet>
      <dgm:spPr/>
    </dgm:pt>
  </dgm:ptLst>
  <dgm:cxnLst>
    <dgm:cxn modelId="{090B8E12-56C2-4A6F-8ACB-8703D83951CA}" type="presOf" srcId="{ECA294E7-F326-4456-93EC-1A135417D896}" destId="{A3BB806E-37B0-474C-B1F0-726AB6119CDD}" srcOrd="0" destOrd="0" presId="urn:microsoft.com/office/officeart/2005/8/layout/default"/>
    <dgm:cxn modelId="{DC42AC12-6D5E-455E-9577-69A63B452EC5}" srcId="{ECA294E7-F326-4456-93EC-1A135417D896}" destId="{C2CCEAD7-3E13-47CA-A0D2-0B00A91CA506}" srcOrd="0" destOrd="0" parTransId="{C6C76A61-7351-46B2-BCDA-7268C262B0E4}" sibTransId="{F94A70E6-C799-4DBC-9D1D-15D539BA2034}"/>
    <dgm:cxn modelId="{3659191E-95ED-40B1-B12A-C35F1D58C03B}" type="presOf" srcId="{C2CCEAD7-3E13-47CA-A0D2-0B00A91CA506}" destId="{2E97E4F3-454F-46D4-999E-8A130BD7BCD0}" srcOrd="0" destOrd="0" presId="urn:microsoft.com/office/officeart/2005/8/layout/default"/>
    <dgm:cxn modelId="{AB5E2E30-61BD-406A-9CD5-D99287E23939}" type="presOf" srcId="{56D48E13-2315-4687-A7D0-187FA0C91D90}" destId="{28568B56-9758-42FE-964B-CC466B9962F3}" srcOrd="0" destOrd="0" presId="urn:microsoft.com/office/officeart/2005/8/layout/default"/>
    <dgm:cxn modelId="{1356283D-7C3F-4113-89E2-671A961F907F}" type="presOf" srcId="{25086908-B9A2-40AF-9353-831566853E30}" destId="{F86B2431-5981-4370-B1AB-19AE9364C5AB}" srcOrd="0" destOrd="0" presId="urn:microsoft.com/office/officeart/2005/8/layout/default"/>
    <dgm:cxn modelId="{C2559343-58BB-4BD8-A884-1267AD7A7F38}" srcId="{ECA294E7-F326-4456-93EC-1A135417D896}" destId="{64B8328C-309A-4196-8728-E18405E0416E}" srcOrd="2" destOrd="0" parTransId="{20061EFC-A76A-4F19-AD3E-3BD6DC7F8323}" sibTransId="{40ABA0DD-3E0A-4F70-838E-ACD3C398E324}"/>
    <dgm:cxn modelId="{A918DF69-3E03-4577-BB4D-EAE0707A1AAC}" srcId="{ECA294E7-F326-4456-93EC-1A135417D896}" destId="{56D48E13-2315-4687-A7D0-187FA0C91D90}" srcOrd="3" destOrd="0" parTransId="{9918BC19-CD29-42C0-A445-08DD02E97271}" sibTransId="{68BC6D39-398F-4619-841A-3725E6B3BDE8}"/>
    <dgm:cxn modelId="{8DA52D57-910A-4446-879E-E23A1C68887C}" type="presOf" srcId="{64B8328C-309A-4196-8728-E18405E0416E}" destId="{636F668A-CA78-411D-B572-AB7D5E6C27FC}" srcOrd="0" destOrd="0" presId="urn:microsoft.com/office/officeart/2005/8/layout/default"/>
    <dgm:cxn modelId="{42A07F7F-EBBB-467A-AA59-6F991F0B5F10}" srcId="{ECA294E7-F326-4456-93EC-1A135417D896}" destId="{25086908-B9A2-40AF-9353-831566853E30}" srcOrd="6" destOrd="0" parTransId="{5BB63986-8C32-467B-A75A-A5C348FA3669}" sibTransId="{0B8D6148-6FEC-4459-985A-B4295CC9F1DE}"/>
    <dgm:cxn modelId="{0CB0E67F-582D-48FE-A904-E7B6932418EA}" srcId="{ECA294E7-F326-4456-93EC-1A135417D896}" destId="{DBB342B2-8447-4FFF-8D8E-F88F8DCDD439}" srcOrd="4" destOrd="0" parTransId="{743119BF-DDB2-4F01-ADD7-9BC6269063D3}" sibTransId="{9D23EC67-EDFD-4AD3-BB65-0B4DD25C090A}"/>
    <dgm:cxn modelId="{EE3D2D98-3C8E-4C25-AE65-7E1D0754C20C}" type="presOf" srcId="{5EB887E6-7DCD-4927-A607-7600D4B7BA0D}" destId="{A0D00CE9-D133-461C-BF05-2E09EA7B1729}" srcOrd="0" destOrd="0" presId="urn:microsoft.com/office/officeart/2005/8/layout/default"/>
    <dgm:cxn modelId="{3E911EB8-347B-4E1C-ADB6-7E9E653FCC4B}" type="presOf" srcId="{42851F7A-2313-4DA6-91DD-B7D98351ADE0}" destId="{565D28C4-7E49-401D-AE32-5E4500259753}" srcOrd="0" destOrd="0" presId="urn:microsoft.com/office/officeart/2005/8/layout/default"/>
    <dgm:cxn modelId="{C7235BC4-65CB-4080-ACA9-4EE1DEC9DB4E}" srcId="{ECA294E7-F326-4456-93EC-1A135417D896}" destId="{5EB887E6-7DCD-4927-A607-7600D4B7BA0D}" srcOrd="1" destOrd="0" parTransId="{FCD4FC2B-3C52-497D-8BBA-5C6D173B5E8D}" sibTransId="{7E05CF65-2E2F-4571-B24A-2C20B7DBC114}"/>
    <dgm:cxn modelId="{D9C1DBCB-AA71-4F0F-9561-5BDC41F37698}" srcId="{ECA294E7-F326-4456-93EC-1A135417D896}" destId="{42851F7A-2313-4DA6-91DD-B7D98351ADE0}" srcOrd="5" destOrd="0" parTransId="{C19227B2-7763-44E9-9B43-625F4A811717}" sibTransId="{53E15A09-9559-4987-B6A9-DFEAF95CCE37}"/>
    <dgm:cxn modelId="{615FC1EE-E3B7-4505-96D1-329C91406604}" type="presOf" srcId="{DBB342B2-8447-4FFF-8D8E-F88F8DCDD439}" destId="{2CB838CE-6480-4FBA-84D9-C6BD816465C2}" srcOrd="0" destOrd="0" presId="urn:microsoft.com/office/officeart/2005/8/layout/default"/>
    <dgm:cxn modelId="{A0456445-A118-45A7-A54C-52CA0A366366}" type="presParOf" srcId="{A3BB806E-37B0-474C-B1F0-726AB6119CDD}" destId="{2E97E4F3-454F-46D4-999E-8A130BD7BCD0}" srcOrd="0" destOrd="0" presId="urn:microsoft.com/office/officeart/2005/8/layout/default"/>
    <dgm:cxn modelId="{680F4DE1-727A-48E3-A786-5BD83C0D27D8}" type="presParOf" srcId="{A3BB806E-37B0-474C-B1F0-726AB6119CDD}" destId="{1E9E2F9D-2EFB-469C-B7DA-8797ABED06B6}" srcOrd="1" destOrd="0" presId="urn:microsoft.com/office/officeart/2005/8/layout/default"/>
    <dgm:cxn modelId="{01435B29-2EC4-48FA-BD7E-C38952643B19}" type="presParOf" srcId="{A3BB806E-37B0-474C-B1F0-726AB6119CDD}" destId="{A0D00CE9-D133-461C-BF05-2E09EA7B1729}" srcOrd="2" destOrd="0" presId="urn:microsoft.com/office/officeart/2005/8/layout/default"/>
    <dgm:cxn modelId="{8A85511A-0D40-4165-B7C2-52653A090595}" type="presParOf" srcId="{A3BB806E-37B0-474C-B1F0-726AB6119CDD}" destId="{EF4478F2-EBE9-466A-A6DC-28EE2BD04CDC}" srcOrd="3" destOrd="0" presId="urn:microsoft.com/office/officeart/2005/8/layout/default"/>
    <dgm:cxn modelId="{6BB3AD16-F0C3-4CF5-BCCA-3355D96BCC64}" type="presParOf" srcId="{A3BB806E-37B0-474C-B1F0-726AB6119CDD}" destId="{636F668A-CA78-411D-B572-AB7D5E6C27FC}" srcOrd="4" destOrd="0" presId="urn:microsoft.com/office/officeart/2005/8/layout/default"/>
    <dgm:cxn modelId="{D865D97E-3899-403C-8AF2-33ABECDC437F}" type="presParOf" srcId="{A3BB806E-37B0-474C-B1F0-726AB6119CDD}" destId="{00184669-CB25-43FF-B20E-C0965DDCEF21}" srcOrd="5" destOrd="0" presId="urn:microsoft.com/office/officeart/2005/8/layout/default"/>
    <dgm:cxn modelId="{9FC704C4-583C-4DE4-B021-08D17CC7899A}" type="presParOf" srcId="{A3BB806E-37B0-474C-B1F0-726AB6119CDD}" destId="{28568B56-9758-42FE-964B-CC466B9962F3}" srcOrd="6" destOrd="0" presId="urn:microsoft.com/office/officeart/2005/8/layout/default"/>
    <dgm:cxn modelId="{ADF3C4C4-1E8C-4164-B0B3-BCD9D4543BCB}" type="presParOf" srcId="{A3BB806E-37B0-474C-B1F0-726AB6119CDD}" destId="{6846299B-4BA7-40F7-BF36-A730BA0D9155}" srcOrd="7" destOrd="0" presId="urn:microsoft.com/office/officeart/2005/8/layout/default"/>
    <dgm:cxn modelId="{9CF54FFD-C51F-46D7-B960-2738B33AB374}" type="presParOf" srcId="{A3BB806E-37B0-474C-B1F0-726AB6119CDD}" destId="{2CB838CE-6480-4FBA-84D9-C6BD816465C2}" srcOrd="8" destOrd="0" presId="urn:microsoft.com/office/officeart/2005/8/layout/default"/>
    <dgm:cxn modelId="{A1C05CA2-F974-4BFD-9973-AAF81745AED9}" type="presParOf" srcId="{A3BB806E-37B0-474C-B1F0-726AB6119CDD}" destId="{80A68B37-3B99-4347-836C-DCEF30A0670D}" srcOrd="9" destOrd="0" presId="urn:microsoft.com/office/officeart/2005/8/layout/default"/>
    <dgm:cxn modelId="{F264B034-D316-4A47-A86D-187783415C1D}" type="presParOf" srcId="{A3BB806E-37B0-474C-B1F0-726AB6119CDD}" destId="{565D28C4-7E49-401D-AE32-5E4500259753}" srcOrd="10" destOrd="0" presId="urn:microsoft.com/office/officeart/2005/8/layout/default"/>
    <dgm:cxn modelId="{FCD9EFAB-E33B-460C-82AD-994BE4A86062}" type="presParOf" srcId="{A3BB806E-37B0-474C-B1F0-726AB6119CDD}" destId="{7CA6F864-4FC2-4643-A2E8-61D60093BFAB}" srcOrd="11" destOrd="0" presId="urn:microsoft.com/office/officeart/2005/8/layout/default"/>
    <dgm:cxn modelId="{AEF80583-C0A8-438E-900E-8F1AE9ED7A9C}" type="presParOf" srcId="{A3BB806E-37B0-474C-B1F0-726AB6119CDD}" destId="{F86B2431-5981-4370-B1AB-19AE9364C5AB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6624A7-0A64-4624-B267-D29FCACCC63B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28BC548-5C97-4A2D-A41E-313CC3CC3D74}">
      <dgm:prSet/>
      <dgm:spPr/>
      <dgm:t>
        <a:bodyPr/>
        <a:lstStyle/>
        <a:p>
          <a:r>
            <a:rPr lang="en-US"/>
            <a:t>Restart computer once per week (minimum)</a:t>
          </a:r>
        </a:p>
      </dgm:t>
    </dgm:pt>
    <dgm:pt modelId="{4A487A66-E3D5-440E-B50E-E6C923D66F5A}" type="parTrans" cxnId="{31A8188C-86E6-495E-9CCD-00444B9D482D}">
      <dgm:prSet/>
      <dgm:spPr/>
      <dgm:t>
        <a:bodyPr/>
        <a:lstStyle/>
        <a:p>
          <a:endParaRPr lang="en-US"/>
        </a:p>
      </dgm:t>
    </dgm:pt>
    <dgm:pt modelId="{23EDE148-5BB3-4F4D-A335-F071914C7F12}" type="sibTrans" cxnId="{31A8188C-86E6-495E-9CCD-00444B9D482D}">
      <dgm:prSet/>
      <dgm:spPr/>
      <dgm:t>
        <a:bodyPr/>
        <a:lstStyle/>
        <a:p>
          <a:endParaRPr lang="en-US"/>
        </a:p>
      </dgm:t>
    </dgm:pt>
    <dgm:pt modelId="{26990F32-1F33-46EC-B388-3B2EEBE0F1AD}">
      <dgm:prSet/>
      <dgm:spPr/>
      <dgm:t>
        <a:bodyPr/>
        <a:lstStyle/>
        <a:p>
          <a:r>
            <a:rPr lang="en-US"/>
            <a:t>Use the Remember Me for 30 Days (2fa)</a:t>
          </a:r>
        </a:p>
      </dgm:t>
    </dgm:pt>
    <dgm:pt modelId="{2B421CFA-B4D5-4C5B-B989-C61F638DB156}" type="parTrans" cxnId="{3D9C8B1B-5ABC-4BB3-9D7F-B2FD810DF0CC}">
      <dgm:prSet/>
      <dgm:spPr/>
      <dgm:t>
        <a:bodyPr/>
        <a:lstStyle/>
        <a:p>
          <a:endParaRPr lang="en-US"/>
        </a:p>
      </dgm:t>
    </dgm:pt>
    <dgm:pt modelId="{9332DF27-9B09-4AD4-A460-D4A09C4B8DAD}" type="sibTrans" cxnId="{3D9C8B1B-5ABC-4BB3-9D7F-B2FD810DF0CC}">
      <dgm:prSet/>
      <dgm:spPr/>
      <dgm:t>
        <a:bodyPr/>
        <a:lstStyle/>
        <a:p>
          <a:endParaRPr lang="en-US"/>
        </a:p>
      </dgm:t>
    </dgm:pt>
    <dgm:pt modelId="{E0DF589B-CCC0-4D9A-932D-436342E9732C}">
      <dgm:prSet/>
      <dgm:spPr/>
      <dgm:t>
        <a:bodyPr/>
        <a:lstStyle/>
        <a:p>
          <a:r>
            <a:rPr lang="en-US"/>
            <a:t>Issues accessing something on the web?</a:t>
          </a:r>
        </a:p>
      </dgm:t>
    </dgm:pt>
    <dgm:pt modelId="{5B52A23D-8406-4D6C-892D-4B22B89CCF28}" type="parTrans" cxnId="{EBF84888-0C9F-4219-9B0E-8843F6E901F1}">
      <dgm:prSet/>
      <dgm:spPr/>
      <dgm:t>
        <a:bodyPr/>
        <a:lstStyle/>
        <a:p>
          <a:endParaRPr lang="en-US"/>
        </a:p>
      </dgm:t>
    </dgm:pt>
    <dgm:pt modelId="{A8542E5B-E889-4E47-883A-7B944542B5D4}" type="sibTrans" cxnId="{EBF84888-0C9F-4219-9B0E-8843F6E901F1}">
      <dgm:prSet/>
      <dgm:spPr/>
      <dgm:t>
        <a:bodyPr/>
        <a:lstStyle/>
        <a:p>
          <a:endParaRPr lang="en-US"/>
        </a:p>
      </dgm:t>
    </dgm:pt>
    <dgm:pt modelId="{FCF67A77-87E7-4303-A2B5-52339B76CF26}">
      <dgm:prSet/>
      <dgm:spPr/>
      <dgm:t>
        <a:bodyPr/>
        <a:lstStyle/>
        <a:p>
          <a:r>
            <a:rPr lang="en-US"/>
            <a:t>Be sure you're connected to BU Secure</a:t>
          </a:r>
        </a:p>
      </dgm:t>
    </dgm:pt>
    <dgm:pt modelId="{1C16E6FA-A004-4EDC-B273-EF15C11D0B75}" type="parTrans" cxnId="{7C48D341-1E29-47A3-AA39-7BE85CC772A6}">
      <dgm:prSet/>
      <dgm:spPr/>
      <dgm:t>
        <a:bodyPr/>
        <a:lstStyle/>
        <a:p>
          <a:endParaRPr lang="en-US"/>
        </a:p>
      </dgm:t>
    </dgm:pt>
    <dgm:pt modelId="{B30C30F3-CE98-4DB9-A823-12F98A145ECD}" type="sibTrans" cxnId="{7C48D341-1E29-47A3-AA39-7BE85CC772A6}">
      <dgm:prSet/>
      <dgm:spPr/>
      <dgm:t>
        <a:bodyPr/>
        <a:lstStyle/>
        <a:p>
          <a:endParaRPr lang="en-US"/>
        </a:p>
      </dgm:t>
    </dgm:pt>
    <dgm:pt modelId="{1FAB6855-0F58-4540-AB9E-50856FD4A7E8}">
      <dgm:prSet/>
      <dgm:spPr/>
      <dgm:t>
        <a:bodyPr/>
        <a:lstStyle/>
        <a:p>
          <a:r>
            <a:rPr lang="en-US"/>
            <a:t>Clear your cache (especially with my.butler.edu)</a:t>
          </a:r>
        </a:p>
      </dgm:t>
    </dgm:pt>
    <dgm:pt modelId="{FABEB712-78A1-4721-8C7A-31DC5D11D91A}" type="parTrans" cxnId="{7592512F-843F-42D2-B716-90A4EB9E83E8}">
      <dgm:prSet/>
      <dgm:spPr/>
      <dgm:t>
        <a:bodyPr/>
        <a:lstStyle/>
        <a:p>
          <a:endParaRPr lang="en-US"/>
        </a:p>
      </dgm:t>
    </dgm:pt>
    <dgm:pt modelId="{76C480E3-EB01-44E0-ACAE-D6A07AE12DD2}" type="sibTrans" cxnId="{7592512F-843F-42D2-B716-90A4EB9E83E8}">
      <dgm:prSet/>
      <dgm:spPr/>
      <dgm:t>
        <a:bodyPr/>
        <a:lstStyle/>
        <a:p>
          <a:endParaRPr lang="en-US"/>
        </a:p>
      </dgm:t>
    </dgm:pt>
    <dgm:pt modelId="{854768CB-BDF7-4F7F-90AE-7873BF62609C}">
      <dgm:prSet/>
      <dgm:spPr/>
      <dgm:t>
        <a:bodyPr/>
        <a:lstStyle/>
        <a:p>
          <a:r>
            <a:rPr lang="en-US"/>
            <a:t>Try an incognito window/another browser</a:t>
          </a:r>
        </a:p>
      </dgm:t>
    </dgm:pt>
    <dgm:pt modelId="{2F223E9B-25A4-43E2-910C-C19D6FEF560A}" type="parTrans" cxnId="{7DD52FAA-4F7F-45D7-A63E-8145C25ACEE9}">
      <dgm:prSet/>
      <dgm:spPr/>
      <dgm:t>
        <a:bodyPr/>
        <a:lstStyle/>
        <a:p>
          <a:endParaRPr lang="en-US"/>
        </a:p>
      </dgm:t>
    </dgm:pt>
    <dgm:pt modelId="{466DEE91-8113-4B62-9825-E19F3609DBCE}" type="sibTrans" cxnId="{7DD52FAA-4F7F-45D7-A63E-8145C25ACEE9}">
      <dgm:prSet/>
      <dgm:spPr/>
      <dgm:t>
        <a:bodyPr/>
        <a:lstStyle/>
        <a:p>
          <a:endParaRPr lang="en-US"/>
        </a:p>
      </dgm:t>
    </dgm:pt>
    <dgm:pt modelId="{CE32A8AC-2E8D-4B08-850B-E109F020A393}">
      <dgm:prSet/>
      <dgm:spPr/>
      <dgm:t>
        <a:bodyPr/>
        <a:lstStyle/>
        <a:p>
          <a:r>
            <a:rPr lang="en-US"/>
            <a:t>Make use of the computer loan program</a:t>
          </a:r>
        </a:p>
      </dgm:t>
    </dgm:pt>
    <dgm:pt modelId="{E24B338C-1973-41E9-A5B9-46EB9335F194}" type="parTrans" cxnId="{7C84E78A-65AC-4899-BB97-A7E7D9633863}">
      <dgm:prSet/>
      <dgm:spPr/>
      <dgm:t>
        <a:bodyPr/>
        <a:lstStyle/>
        <a:p>
          <a:endParaRPr lang="en-US"/>
        </a:p>
      </dgm:t>
    </dgm:pt>
    <dgm:pt modelId="{CE6CADE4-6D16-4B82-95E4-5B1D7A17FD71}" type="sibTrans" cxnId="{7C84E78A-65AC-4899-BB97-A7E7D9633863}">
      <dgm:prSet/>
      <dgm:spPr/>
      <dgm:t>
        <a:bodyPr/>
        <a:lstStyle/>
        <a:p>
          <a:endParaRPr lang="en-US"/>
        </a:p>
      </dgm:t>
    </dgm:pt>
    <dgm:pt modelId="{0740B7F9-C71B-4C05-8EB6-8D04A093604F}" type="pres">
      <dgm:prSet presAssocID="{D56624A7-0A64-4624-B267-D29FCACCC63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3E6A327-F6EB-4996-BE71-6DDB1F5F34BC}" type="pres">
      <dgm:prSet presAssocID="{928BC548-5C97-4A2D-A41E-313CC3CC3D74}" presName="hierRoot1" presStyleCnt="0">
        <dgm:presLayoutVars>
          <dgm:hierBranch val="init"/>
        </dgm:presLayoutVars>
      </dgm:prSet>
      <dgm:spPr/>
    </dgm:pt>
    <dgm:pt modelId="{B440B68C-6D53-4C86-936E-98BF8BBC8CD9}" type="pres">
      <dgm:prSet presAssocID="{928BC548-5C97-4A2D-A41E-313CC3CC3D74}" presName="rootComposite1" presStyleCnt="0"/>
      <dgm:spPr/>
    </dgm:pt>
    <dgm:pt modelId="{2EF570A3-8BC1-45A1-946A-83524C5F604D}" type="pres">
      <dgm:prSet presAssocID="{928BC548-5C97-4A2D-A41E-313CC3CC3D74}" presName="rootText1" presStyleLbl="node0" presStyleIdx="0" presStyleCnt="4">
        <dgm:presLayoutVars>
          <dgm:chPref val="3"/>
        </dgm:presLayoutVars>
      </dgm:prSet>
      <dgm:spPr/>
    </dgm:pt>
    <dgm:pt modelId="{30768C05-DB1D-4C1E-85D5-49B79081A6F2}" type="pres">
      <dgm:prSet presAssocID="{928BC548-5C97-4A2D-A41E-313CC3CC3D74}" presName="rootConnector1" presStyleLbl="node1" presStyleIdx="0" presStyleCnt="0"/>
      <dgm:spPr/>
    </dgm:pt>
    <dgm:pt modelId="{EF749137-2D5D-4E0A-9DE5-D79A7ABAF57A}" type="pres">
      <dgm:prSet presAssocID="{928BC548-5C97-4A2D-A41E-313CC3CC3D74}" presName="hierChild2" presStyleCnt="0"/>
      <dgm:spPr/>
    </dgm:pt>
    <dgm:pt modelId="{459CD753-A762-43DF-B193-7E11DBE72B1A}" type="pres">
      <dgm:prSet presAssocID="{928BC548-5C97-4A2D-A41E-313CC3CC3D74}" presName="hierChild3" presStyleCnt="0"/>
      <dgm:spPr/>
    </dgm:pt>
    <dgm:pt modelId="{B118D970-3B81-4E43-AD7D-7816B025375C}" type="pres">
      <dgm:prSet presAssocID="{26990F32-1F33-46EC-B388-3B2EEBE0F1AD}" presName="hierRoot1" presStyleCnt="0">
        <dgm:presLayoutVars>
          <dgm:hierBranch val="init"/>
        </dgm:presLayoutVars>
      </dgm:prSet>
      <dgm:spPr/>
    </dgm:pt>
    <dgm:pt modelId="{48789293-5E96-4E50-8494-3A6D73F47B29}" type="pres">
      <dgm:prSet presAssocID="{26990F32-1F33-46EC-B388-3B2EEBE0F1AD}" presName="rootComposite1" presStyleCnt="0"/>
      <dgm:spPr/>
    </dgm:pt>
    <dgm:pt modelId="{A9B59700-D511-487E-9A8A-CE5459699EC1}" type="pres">
      <dgm:prSet presAssocID="{26990F32-1F33-46EC-B388-3B2EEBE0F1AD}" presName="rootText1" presStyleLbl="node0" presStyleIdx="1" presStyleCnt="4">
        <dgm:presLayoutVars>
          <dgm:chPref val="3"/>
        </dgm:presLayoutVars>
      </dgm:prSet>
      <dgm:spPr/>
    </dgm:pt>
    <dgm:pt modelId="{670D7B37-6BB9-4467-974B-0482D8EB95C6}" type="pres">
      <dgm:prSet presAssocID="{26990F32-1F33-46EC-B388-3B2EEBE0F1AD}" presName="rootConnector1" presStyleLbl="node1" presStyleIdx="0" presStyleCnt="0"/>
      <dgm:spPr/>
    </dgm:pt>
    <dgm:pt modelId="{091708DF-77AD-443C-BC44-391384B0D7D0}" type="pres">
      <dgm:prSet presAssocID="{26990F32-1F33-46EC-B388-3B2EEBE0F1AD}" presName="hierChild2" presStyleCnt="0"/>
      <dgm:spPr/>
    </dgm:pt>
    <dgm:pt modelId="{C6610C4C-8F40-4F68-9B35-9993E4A7AF50}" type="pres">
      <dgm:prSet presAssocID="{26990F32-1F33-46EC-B388-3B2EEBE0F1AD}" presName="hierChild3" presStyleCnt="0"/>
      <dgm:spPr/>
    </dgm:pt>
    <dgm:pt modelId="{2D6232EC-EDA3-4AA3-8DC4-FF5204806795}" type="pres">
      <dgm:prSet presAssocID="{E0DF589B-CCC0-4D9A-932D-436342E9732C}" presName="hierRoot1" presStyleCnt="0">
        <dgm:presLayoutVars>
          <dgm:hierBranch val="init"/>
        </dgm:presLayoutVars>
      </dgm:prSet>
      <dgm:spPr/>
    </dgm:pt>
    <dgm:pt modelId="{77C8E4CB-A56E-480B-91BB-8F5D366AFA46}" type="pres">
      <dgm:prSet presAssocID="{E0DF589B-CCC0-4D9A-932D-436342E9732C}" presName="rootComposite1" presStyleCnt="0"/>
      <dgm:spPr/>
    </dgm:pt>
    <dgm:pt modelId="{E9393382-ADA4-41B4-AC6B-336390DA495F}" type="pres">
      <dgm:prSet presAssocID="{E0DF589B-CCC0-4D9A-932D-436342E9732C}" presName="rootText1" presStyleLbl="node0" presStyleIdx="2" presStyleCnt="4">
        <dgm:presLayoutVars>
          <dgm:chPref val="3"/>
        </dgm:presLayoutVars>
      </dgm:prSet>
      <dgm:spPr/>
    </dgm:pt>
    <dgm:pt modelId="{DD6B275A-9138-4E14-AF65-888D24316AB2}" type="pres">
      <dgm:prSet presAssocID="{E0DF589B-CCC0-4D9A-932D-436342E9732C}" presName="rootConnector1" presStyleLbl="node1" presStyleIdx="0" presStyleCnt="0"/>
      <dgm:spPr/>
    </dgm:pt>
    <dgm:pt modelId="{B91FF3AD-AADB-4C93-9A9D-B5C6124D0753}" type="pres">
      <dgm:prSet presAssocID="{E0DF589B-CCC0-4D9A-932D-436342E9732C}" presName="hierChild2" presStyleCnt="0"/>
      <dgm:spPr/>
    </dgm:pt>
    <dgm:pt modelId="{F8615CF0-B3E2-4F40-916F-036356EF07B8}" type="pres">
      <dgm:prSet presAssocID="{1C16E6FA-A004-4EDC-B273-EF15C11D0B75}" presName="Name64" presStyleLbl="parChTrans1D2" presStyleIdx="0" presStyleCnt="3"/>
      <dgm:spPr/>
    </dgm:pt>
    <dgm:pt modelId="{3FAEEF9E-6562-4B43-84B9-AF343D3A4442}" type="pres">
      <dgm:prSet presAssocID="{FCF67A77-87E7-4303-A2B5-52339B76CF26}" presName="hierRoot2" presStyleCnt="0">
        <dgm:presLayoutVars>
          <dgm:hierBranch val="init"/>
        </dgm:presLayoutVars>
      </dgm:prSet>
      <dgm:spPr/>
    </dgm:pt>
    <dgm:pt modelId="{87310F1D-193B-4A80-99E8-CFA031E36391}" type="pres">
      <dgm:prSet presAssocID="{FCF67A77-87E7-4303-A2B5-52339B76CF26}" presName="rootComposite" presStyleCnt="0"/>
      <dgm:spPr/>
    </dgm:pt>
    <dgm:pt modelId="{F10B4DF3-1B75-443E-AA85-E8AFFCFF5F46}" type="pres">
      <dgm:prSet presAssocID="{FCF67A77-87E7-4303-A2B5-52339B76CF26}" presName="rootText" presStyleLbl="node2" presStyleIdx="0" presStyleCnt="3">
        <dgm:presLayoutVars>
          <dgm:chPref val="3"/>
        </dgm:presLayoutVars>
      </dgm:prSet>
      <dgm:spPr/>
    </dgm:pt>
    <dgm:pt modelId="{4D2B7E2A-9F0D-49E9-8417-D3A545A4BE75}" type="pres">
      <dgm:prSet presAssocID="{FCF67A77-87E7-4303-A2B5-52339B76CF26}" presName="rootConnector" presStyleLbl="node2" presStyleIdx="0" presStyleCnt="3"/>
      <dgm:spPr/>
    </dgm:pt>
    <dgm:pt modelId="{3D25013D-444D-4A68-B60F-889F8E5583A9}" type="pres">
      <dgm:prSet presAssocID="{FCF67A77-87E7-4303-A2B5-52339B76CF26}" presName="hierChild4" presStyleCnt="0"/>
      <dgm:spPr/>
    </dgm:pt>
    <dgm:pt modelId="{D5156782-AF6A-4EDE-9555-FBEBE0E795A7}" type="pres">
      <dgm:prSet presAssocID="{FCF67A77-87E7-4303-A2B5-52339B76CF26}" presName="hierChild5" presStyleCnt="0"/>
      <dgm:spPr/>
    </dgm:pt>
    <dgm:pt modelId="{B6B78636-1A33-46BE-BFCE-5696EF406BD3}" type="pres">
      <dgm:prSet presAssocID="{FABEB712-78A1-4721-8C7A-31DC5D11D91A}" presName="Name64" presStyleLbl="parChTrans1D2" presStyleIdx="1" presStyleCnt="3"/>
      <dgm:spPr/>
    </dgm:pt>
    <dgm:pt modelId="{6839E27C-AD45-4C22-9CA1-32BE104A6A1B}" type="pres">
      <dgm:prSet presAssocID="{1FAB6855-0F58-4540-AB9E-50856FD4A7E8}" presName="hierRoot2" presStyleCnt="0">
        <dgm:presLayoutVars>
          <dgm:hierBranch val="init"/>
        </dgm:presLayoutVars>
      </dgm:prSet>
      <dgm:spPr/>
    </dgm:pt>
    <dgm:pt modelId="{ABF6A887-E23B-41E5-A8F4-CCBF84A12C0F}" type="pres">
      <dgm:prSet presAssocID="{1FAB6855-0F58-4540-AB9E-50856FD4A7E8}" presName="rootComposite" presStyleCnt="0"/>
      <dgm:spPr/>
    </dgm:pt>
    <dgm:pt modelId="{CDC4210A-B1BC-4B69-8322-F209730517F0}" type="pres">
      <dgm:prSet presAssocID="{1FAB6855-0F58-4540-AB9E-50856FD4A7E8}" presName="rootText" presStyleLbl="node2" presStyleIdx="1" presStyleCnt="3">
        <dgm:presLayoutVars>
          <dgm:chPref val="3"/>
        </dgm:presLayoutVars>
      </dgm:prSet>
      <dgm:spPr/>
    </dgm:pt>
    <dgm:pt modelId="{B83FC94C-3806-4B21-865C-A705EC322172}" type="pres">
      <dgm:prSet presAssocID="{1FAB6855-0F58-4540-AB9E-50856FD4A7E8}" presName="rootConnector" presStyleLbl="node2" presStyleIdx="1" presStyleCnt="3"/>
      <dgm:spPr/>
    </dgm:pt>
    <dgm:pt modelId="{95262286-1EA1-476B-85C1-C15A5063C625}" type="pres">
      <dgm:prSet presAssocID="{1FAB6855-0F58-4540-AB9E-50856FD4A7E8}" presName="hierChild4" presStyleCnt="0"/>
      <dgm:spPr/>
    </dgm:pt>
    <dgm:pt modelId="{B064EB70-5DA9-4943-927A-7BF4EF0BF529}" type="pres">
      <dgm:prSet presAssocID="{1FAB6855-0F58-4540-AB9E-50856FD4A7E8}" presName="hierChild5" presStyleCnt="0"/>
      <dgm:spPr/>
    </dgm:pt>
    <dgm:pt modelId="{440BD9B0-7F5D-4022-857B-5E5BF657BB85}" type="pres">
      <dgm:prSet presAssocID="{2F223E9B-25A4-43E2-910C-C19D6FEF560A}" presName="Name64" presStyleLbl="parChTrans1D2" presStyleIdx="2" presStyleCnt="3"/>
      <dgm:spPr/>
    </dgm:pt>
    <dgm:pt modelId="{C35182CD-4FB9-42BC-B78B-666265535A3E}" type="pres">
      <dgm:prSet presAssocID="{854768CB-BDF7-4F7F-90AE-7873BF62609C}" presName="hierRoot2" presStyleCnt="0">
        <dgm:presLayoutVars>
          <dgm:hierBranch val="init"/>
        </dgm:presLayoutVars>
      </dgm:prSet>
      <dgm:spPr/>
    </dgm:pt>
    <dgm:pt modelId="{203DB811-FE61-48D3-AC1E-1C33E21EFE25}" type="pres">
      <dgm:prSet presAssocID="{854768CB-BDF7-4F7F-90AE-7873BF62609C}" presName="rootComposite" presStyleCnt="0"/>
      <dgm:spPr/>
    </dgm:pt>
    <dgm:pt modelId="{F443E32C-971F-4743-83A4-982E0CB71C00}" type="pres">
      <dgm:prSet presAssocID="{854768CB-BDF7-4F7F-90AE-7873BF62609C}" presName="rootText" presStyleLbl="node2" presStyleIdx="2" presStyleCnt="3">
        <dgm:presLayoutVars>
          <dgm:chPref val="3"/>
        </dgm:presLayoutVars>
      </dgm:prSet>
      <dgm:spPr/>
    </dgm:pt>
    <dgm:pt modelId="{73AF9752-5553-404B-894C-D1A19066F664}" type="pres">
      <dgm:prSet presAssocID="{854768CB-BDF7-4F7F-90AE-7873BF62609C}" presName="rootConnector" presStyleLbl="node2" presStyleIdx="2" presStyleCnt="3"/>
      <dgm:spPr/>
    </dgm:pt>
    <dgm:pt modelId="{1D2B6987-0D60-4339-B028-998A785D2AD2}" type="pres">
      <dgm:prSet presAssocID="{854768CB-BDF7-4F7F-90AE-7873BF62609C}" presName="hierChild4" presStyleCnt="0"/>
      <dgm:spPr/>
    </dgm:pt>
    <dgm:pt modelId="{AC38F169-C36A-4E02-B07C-33C247CE500F}" type="pres">
      <dgm:prSet presAssocID="{854768CB-BDF7-4F7F-90AE-7873BF62609C}" presName="hierChild5" presStyleCnt="0"/>
      <dgm:spPr/>
    </dgm:pt>
    <dgm:pt modelId="{48D0140C-DFD5-41A7-9959-039F365D1B54}" type="pres">
      <dgm:prSet presAssocID="{E0DF589B-CCC0-4D9A-932D-436342E9732C}" presName="hierChild3" presStyleCnt="0"/>
      <dgm:spPr/>
    </dgm:pt>
    <dgm:pt modelId="{48A7616A-B92B-4FE2-B087-8E31C4927EEE}" type="pres">
      <dgm:prSet presAssocID="{CE32A8AC-2E8D-4B08-850B-E109F020A393}" presName="hierRoot1" presStyleCnt="0">
        <dgm:presLayoutVars>
          <dgm:hierBranch val="init"/>
        </dgm:presLayoutVars>
      </dgm:prSet>
      <dgm:spPr/>
    </dgm:pt>
    <dgm:pt modelId="{44DC8077-EC7A-4204-9031-1D511254CE78}" type="pres">
      <dgm:prSet presAssocID="{CE32A8AC-2E8D-4B08-850B-E109F020A393}" presName="rootComposite1" presStyleCnt="0"/>
      <dgm:spPr/>
    </dgm:pt>
    <dgm:pt modelId="{F6973B66-363E-4CBA-AB84-9794EA4F46E6}" type="pres">
      <dgm:prSet presAssocID="{CE32A8AC-2E8D-4B08-850B-E109F020A393}" presName="rootText1" presStyleLbl="node0" presStyleIdx="3" presStyleCnt="4">
        <dgm:presLayoutVars>
          <dgm:chPref val="3"/>
        </dgm:presLayoutVars>
      </dgm:prSet>
      <dgm:spPr/>
    </dgm:pt>
    <dgm:pt modelId="{B96ACB9A-3A6F-48D0-A37C-89C5D3382B76}" type="pres">
      <dgm:prSet presAssocID="{CE32A8AC-2E8D-4B08-850B-E109F020A393}" presName="rootConnector1" presStyleLbl="node1" presStyleIdx="0" presStyleCnt="0"/>
      <dgm:spPr/>
    </dgm:pt>
    <dgm:pt modelId="{85B48BAB-C5CA-4A09-A367-C87FD9182F7A}" type="pres">
      <dgm:prSet presAssocID="{CE32A8AC-2E8D-4B08-850B-E109F020A393}" presName="hierChild2" presStyleCnt="0"/>
      <dgm:spPr/>
    </dgm:pt>
    <dgm:pt modelId="{8F2844D2-5929-4665-B53E-5BD70364D64F}" type="pres">
      <dgm:prSet presAssocID="{CE32A8AC-2E8D-4B08-850B-E109F020A393}" presName="hierChild3" presStyleCnt="0"/>
      <dgm:spPr/>
    </dgm:pt>
  </dgm:ptLst>
  <dgm:cxnLst>
    <dgm:cxn modelId="{C2290D07-6FED-460D-8490-5AB28090DD19}" type="presOf" srcId="{1C16E6FA-A004-4EDC-B273-EF15C11D0B75}" destId="{F8615CF0-B3E2-4F40-916F-036356EF07B8}" srcOrd="0" destOrd="0" presId="urn:microsoft.com/office/officeart/2009/3/layout/HorizontalOrganizationChart"/>
    <dgm:cxn modelId="{3D9C8B1B-5ABC-4BB3-9D7F-B2FD810DF0CC}" srcId="{D56624A7-0A64-4624-B267-D29FCACCC63B}" destId="{26990F32-1F33-46EC-B388-3B2EEBE0F1AD}" srcOrd="1" destOrd="0" parTransId="{2B421CFA-B4D5-4C5B-B989-C61F638DB156}" sibTransId="{9332DF27-9B09-4AD4-A460-D4A09C4B8DAD}"/>
    <dgm:cxn modelId="{955A431F-C9FA-4B34-9CB4-13E461C8C1E7}" type="presOf" srcId="{CE32A8AC-2E8D-4B08-850B-E109F020A393}" destId="{B96ACB9A-3A6F-48D0-A37C-89C5D3382B76}" srcOrd="1" destOrd="0" presId="urn:microsoft.com/office/officeart/2009/3/layout/HorizontalOrganizationChart"/>
    <dgm:cxn modelId="{7592512F-843F-42D2-B716-90A4EB9E83E8}" srcId="{E0DF589B-CCC0-4D9A-932D-436342E9732C}" destId="{1FAB6855-0F58-4540-AB9E-50856FD4A7E8}" srcOrd="1" destOrd="0" parTransId="{FABEB712-78A1-4721-8C7A-31DC5D11D91A}" sibTransId="{76C480E3-EB01-44E0-ACAE-D6A07AE12DD2}"/>
    <dgm:cxn modelId="{9733B031-410B-4549-9DEC-0AD278C0A086}" type="presOf" srcId="{FABEB712-78A1-4721-8C7A-31DC5D11D91A}" destId="{B6B78636-1A33-46BE-BFCE-5696EF406BD3}" srcOrd="0" destOrd="0" presId="urn:microsoft.com/office/officeart/2009/3/layout/HorizontalOrganizationChart"/>
    <dgm:cxn modelId="{7C48D341-1E29-47A3-AA39-7BE85CC772A6}" srcId="{E0DF589B-CCC0-4D9A-932D-436342E9732C}" destId="{FCF67A77-87E7-4303-A2B5-52339B76CF26}" srcOrd="0" destOrd="0" parTransId="{1C16E6FA-A004-4EDC-B273-EF15C11D0B75}" sibTransId="{B30C30F3-CE98-4DB9-A823-12F98A145ECD}"/>
    <dgm:cxn modelId="{755CCA58-E865-4DB1-A640-3F44D2B66CE1}" type="presOf" srcId="{854768CB-BDF7-4F7F-90AE-7873BF62609C}" destId="{F443E32C-971F-4743-83A4-982E0CB71C00}" srcOrd="0" destOrd="0" presId="urn:microsoft.com/office/officeart/2009/3/layout/HorizontalOrganizationChart"/>
    <dgm:cxn modelId="{91B6C259-3B74-4178-BE01-EF06AFCB52D1}" type="presOf" srcId="{928BC548-5C97-4A2D-A41E-313CC3CC3D74}" destId="{2EF570A3-8BC1-45A1-946A-83524C5F604D}" srcOrd="0" destOrd="0" presId="urn:microsoft.com/office/officeart/2009/3/layout/HorizontalOrganizationChart"/>
    <dgm:cxn modelId="{25FBAE7C-0591-4F18-AF22-010EC931A452}" type="presOf" srcId="{D56624A7-0A64-4624-B267-D29FCACCC63B}" destId="{0740B7F9-C71B-4C05-8EB6-8D04A093604F}" srcOrd="0" destOrd="0" presId="urn:microsoft.com/office/officeart/2009/3/layout/HorizontalOrganizationChart"/>
    <dgm:cxn modelId="{9C25BE82-EF04-4E64-B08B-6A475DB62025}" type="presOf" srcId="{854768CB-BDF7-4F7F-90AE-7873BF62609C}" destId="{73AF9752-5553-404B-894C-D1A19066F664}" srcOrd="1" destOrd="0" presId="urn:microsoft.com/office/officeart/2009/3/layout/HorizontalOrganizationChart"/>
    <dgm:cxn modelId="{EBF84888-0C9F-4219-9B0E-8843F6E901F1}" srcId="{D56624A7-0A64-4624-B267-D29FCACCC63B}" destId="{E0DF589B-CCC0-4D9A-932D-436342E9732C}" srcOrd="2" destOrd="0" parTransId="{5B52A23D-8406-4D6C-892D-4B22B89CCF28}" sibTransId="{A8542E5B-E889-4E47-883A-7B944542B5D4}"/>
    <dgm:cxn modelId="{7C84E78A-65AC-4899-BB97-A7E7D9633863}" srcId="{D56624A7-0A64-4624-B267-D29FCACCC63B}" destId="{CE32A8AC-2E8D-4B08-850B-E109F020A393}" srcOrd="3" destOrd="0" parTransId="{E24B338C-1973-41E9-A5B9-46EB9335F194}" sibTransId="{CE6CADE4-6D16-4B82-95E4-5B1D7A17FD71}"/>
    <dgm:cxn modelId="{31A8188C-86E6-495E-9CCD-00444B9D482D}" srcId="{D56624A7-0A64-4624-B267-D29FCACCC63B}" destId="{928BC548-5C97-4A2D-A41E-313CC3CC3D74}" srcOrd="0" destOrd="0" parTransId="{4A487A66-E3D5-440E-B50E-E6C923D66F5A}" sibTransId="{23EDE148-5BB3-4F4D-A335-F071914C7F12}"/>
    <dgm:cxn modelId="{1654EA93-2583-4E85-BE2E-F6D8B384068E}" type="presOf" srcId="{FCF67A77-87E7-4303-A2B5-52339B76CF26}" destId="{4D2B7E2A-9F0D-49E9-8417-D3A545A4BE75}" srcOrd="1" destOrd="0" presId="urn:microsoft.com/office/officeart/2009/3/layout/HorizontalOrganizationChart"/>
    <dgm:cxn modelId="{13215399-4FA8-4276-B885-877AC06ECAA5}" type="presOf" srcId="{CE32A8AC-2E8D-4B08-850B-E109F020A393}" destId="{F6973B66-363E-4CBA-AB84-9794EA4F46E6}" srcOrd="0" destOrd="0" presId="urn:microsoft.com/office/officeart/2009/3/layout/HorizontalOrganizationChart"/>
    <dgm:cxn modelId="{6102B99D-5F48-4E12-B829-F33A19EF8C43}" type="presOf" srcId="{1FAB6855-0F58-4540-AB9E-50856FD4A7E8}" destId="{B83FC94C-3806-4B21-865C-A705EC322172}" srcOrd="1" destOrd="0" presId="urn:microsoft.com/office/officeart/2009/3/layout/HorizontalOrganizationChart"/>
    <dgm:cxn modelId="{A86710A5-290C-477A-A878-EA06EAB6C199}" type="presOf" srcId="{E0DF589B-CCC0-4D9A-932D-436342E9732C}" destId="{DD6B275A-9138-4E14-AF65-888D24316AB2}" srcOrd="1" destOrd="0" presId="urn:microsoft.com/office/officeart/2009/3/layout/HorizontalOrganizationChart"/>
    <dgm:cxn modelId="{7DD52FAA-4F7F-45D7-A63E-8145C25ACEE9}" srcId="{E0DF589B-CCC0-4D9A-932D-436342E9732C}" destId="{854768CB-BDF7-4F7F-90AE-7873BF62609C}" srcOrd="2" destOrd="0" parTransId="{2F223E9B-25A4-43E2-910C-C19D6FEF560A}" sibTransId="{466DEE91-8113-4B62-9825-E19F3609DBCE}"/>
    <dgm:cxn modelId="{92CC11B6-9DDB-4BF4-B7A6-FC3C176356D3}" type="presOf" srcId="{26990F32-1F33-46EC-B388-3B2EEBE0F1AD}" destId="{670D7B37-6BB9-4467-974B-0482D8EB95C6}" srcOrd="1" destOrd="0" presId="urn:microsoft.com/office/officeart/2009/3/layout/HorizontalOrganizationChart"/>
    <dgm:cxn modelId="{58A567BD-251C-4137-ADA3-BB889F7837C2}" type="presOf" srcId="{928BC548-5C97-4A2D-A41E-313CC3CC3D74}" destId="{30768C05-DB1D-4C1E-85D5-49B79081A6F2}" srcOrd="1" destOrd="0" presId="urn:microsoft.com/office/officeart/2009/3/layout/HorizontalOrganizationChart"/>
    <dgm:cxn modelId="{388E52DE-A479-439F-AA6B-28F783215E08}" type="presOf" srcId="{1FAB6855-0F58-4540-AB9E-50856FD4A7E8}" destId="{CDC4210A-B1BC-4B69-8322-F209730517F0}" srcOrd="0" destOrd="0" presId="urn:microsoft.com/office/officeart/2009/3/layout/HorizontalOrganizationChart"/>
    <dgm:cxn modelId="{935925E0-CCEF-4CFB-9167-3695209AD57E}" type="presOf" srcId="{26990F32-1F33-46EC-B388-3B2EEBE0F1AD}" destId="{A9B59700-D511-487E-9A8A-CE5459699EC1}" srcOrd="0" destOrd="0" presId="urn:microsoft.com/office/officeart/2009/3/layout/HorizontalOrganizationChart"/>
    <dgm:cxn modelId="{8BFB33E2-894B-4A46-9144-43A55D44ECEF}" type="presOf" srcId="{2F223E9B-25A4-43E2-910C-C19D6FEF560A}" destId="{440BD9B0-7F5D-4022-857B-5E5BF657BB85}" srcOrd="0" destOrd="0" presId="urn:microsoft.com/office/officeart/2009/3/layout/HorizontalOrganizationChart"/>
    <dgm:cxn modelId="{2C8D8AE8-554F-4B22-A1BB-540C74E76F4A}" type="presOf" srcId="{FCF67A77-87E7-4303-A2B5-52339B76CF26}" destId="{F10B4DF3-1B75-443E-AA85-E8AFFCFF5F46}" srcOrd="0" destOrd="0" presId="urn:microsoft.com/office/officeart/2009/3/layout/HorizontalOrganizationChart"/>
    <dgm:cxn modelId="{E89735F5-0D1F-405D-A959-2847FE2F37F4}" type="presOf" srcId="{E0DF589B-CCC0-4D9A-932D-436342E9732C}" destId="{E9393382-ADA4-41B4-AC6B-336390DA495F}" srcOrd="0" destOrd="0" presId="urn:microsoft.com/office/officeart/2009/3/layout/HorizontalOrganizationChart"/>
    <dgm:cxn modelId="{FAFD4733-B2FD-43DC-A38F-6EE055F93466}" type="presParOf" srcId="{0740B7F9-C71B-4C05-8EB6-8D04A093604F}" destId="{23E6A327-F6EB-4996-BE71-6DDB1F5F34BC}" srcOrd="0" destOrd="0" presId="urn:microsoft.com/office/officeart/2009/3/layout/HorizontalOrganizationChart"/>
    <dgm:cxn modelId="{97AA8EE6-3C7D-4486-995A-7A1ACBC541B9}" type="presParOf" srcId="{23E6A327-F6EB-4996-BE71-6DDB1F5F34BC}" destId="{B440B68C-6D53-4C86-936E-98BF8BBC8CD9}" srcOrd="0" destOrd="0" presId="urn:microsoft.com/office/officeart/2009/3/layout/HorizontalOrganizationChart"/>
    <dgm:cxn modelId="{65F35868-FC1F-443B-9216-E65272489490}" type="presParOf" srcId="{B440B68C-6D53-4C86-936E-98BF8BBC8CD9}" destId="{2EF570A3-8BC1-45A1-946A-83524C5F604D}" srcOrd="0" destOrd="0" presId="urn:microsoft.com/office/officeart/2009/3/layout/HorizontalOrganizationChart"/>
    <dgm:cxn modelId="{E4893E34-FD0D-4A1F-90A3-5C688FB24694}" type="presParOf" srcId="{B440B68C-6D53-4C86-936E-98BF8BBC8CD9}" destId="{30768C05-DB1D-4C1E-85D5-49B79081A6F2}" srcOrd="1" destOrd="0" presId="urn:microsoft.com/office/officeart/2009/3/layout/HorizontalOrganizationChart"/>
    <dgm:cxn modelId="{5CBD2E8B-588A-48A8-934A-F0425EBD3A72}" type="presParOf" srcId="{23E6A327-F6EB-4996-BE71-6DDB1F5F34BC}" destId="{EF749137-2D5D-4E0A-9DE5-D79A7ABAF57A}" srcOrd="1" destOrd="0" presId="urn:microsoft.com/office/officeart/2009/3/layout/HorizontalOrganizationChart"/>
    <dgm:cxn modelId="{D6CA7EA5-F718-4903-A924-C9910C8F76C0}" type="presParOf" srcId="{23E6A327-F6EB-4996-BE71-6DDB1F5F34BC}" destId="{459CD753-A762-43DF-B193-7E11DBE72B1A}" srcOrd="2" destOrd="0" presId="urn:microsoft.com/office/officeart/2009/3/layout/HorizontalOrganizationChart"/>
    <dgm:cxn modelId="{4AB6F5DD-686D-462F-B073-F99299ED064E}" type="presParOf" srcId="{0740B7F9-C71B-4C05-8EB6-8D04A093604F}" destId="{B118D970-3B81-4E43-AD7D-7816B025375C}" srcOrd="1" destOrd="0" presId="urn:microsoft.com/office/officeart/2009/3/layout/HorizontalOrganizationChart"/>
    <dgm:cxn modelId="{9EB20791-BAA9-46D3-A0B6-334CA21ADC3A}" type="presParOf" srcId="{B118D970-3B81-4E43-AD7D-7816B025375C}" destId="{48789293-5E96-4E50-8494-3A6D73F47B29}" srcOrd="0" destOrd="0" presId="urn:microsoft.com/office/officeart/2009/3/layout/HorizontalOrganizationChart"/>
    <dgm:cxn modelId="{DEC6DDA5-13EC-46BC-B4FB-212DA5A6E18C}" type="presParOf" srcId="{48789293-5E96-4E50-8494-3A6D73F47B29}" destId="{A9B59700-D511-487E-9A8A-CE5459699EC1}" srcOrd="0" destOrd="0" presId="urn:microsoft.com/office/officeart/2009/3/layout/HorizontalOrganizationChart"/>
    <dgm:cxn modelId="{E6EBA038-CA0D-4A90-AAA2-A70E06E69E0C}" type="presParOf" srcId="{48789293-5E96-4E50-8494-3A6D73F47B29}" destId="{670D7B37-6BB9-4467-974B-0482D8EB95C6}" srcOrd="1" destOrd="0" presId="urn:microsoft.com/office/officeart/2009/3/layout/HorizontalOrganizationChart"/>
    <dgm:cxn modelId="{A5584CD3-676E-46FC-A2FB-40E3ECF28AEC}" type="presParOf" srcId="{B118D970-3B81-4E43-AD7D-7816B025375C}" destId="{091708DF-77AD-443C-BC44-391384B0D7D0}" srcOrd="1" destOrd="0" presId="urn:microsoft.com/office/officeart/2009/3/layout/HorizontalOrganizationChart"/>
    <dgm:cxn modelId="{B0CE085A-E11C-4393-829B-98167589DC83}" type="presParOf" srcId="{B118D970-3B81-4E43-AD7D-7816B025375C}" destId="{C6610C4C-8F40-4F68-9B35-9993E4A7AF50}" srcOrd="2" destOrd="0" presId="urn:microsoft.com/office/officeart/2009/3/layout/HorizontalOrganizationChart"/>
    <dgm:cxn modelId="{95FDD13D-45B2-4B5D-9DBF-B9B4308C1D2A}" type="presParOf" srcId="{0740B7F9-C71B-4C05-8EB6-8D04A093604F}" destId="{2D6232EC-EDA3-4AA3-8DC4-FF5204806795}" srcOrd="2" destOrd="0" presId="urn:microsoft.com/office/officeart/2009/3/layout/HorizontalOrganizationChart"/>
    <dgm:cxn modelId="{613E3888-FAEB-4358-8F3A-F4968E436406}" type="presParOf" srcId="{2D6232EC-EDA3-4AA3-8DC4-FF5204806795}" destId="{77C8E4CB-A56E-480B-91BB-8F5D366AFA46}" srcOrd="0" destOrd="0" presId="urn:microsoft.com/office/officeart/2009/3/layout/HorizontalOrganizationChart"/>
    <dgm:cxn modelId="{4D71D301-AD0D-4531-B174-A0D62BAC2342}" type="presParOf" srcId="{77C8E4CB-A56E-480B-91BB-8F5D366AFA46}" destId="{E9393382-ADA4-41B4-AC6B-336390DA495F}" srcOrd="0" destOrd="0" presId="urn:microsoft.com/office/officeart/2009/3/layout/HorizontalOrganizationChart"/>
    <dgm:cxn modelId="{AC8BC46F-9B95-470B-879C-AAB73BE0AF6A}" type="presParOf" srcId="{77C8E4CB-A56E-480B-91BB-8F5D366AFA46}" destId="{DD6B275A-9138-4E14-AF65-888D24316AB2}" srcOrd="1" destOrd="0" presId="urn:microsoft.com/office/officeart/2009/3/layout/HorizontalOrganizationChart"/>
    <dgm:cxn modelId="{2CABA47C-2F2D-40FC-9E35-1044E7C3DD93}" type="presParOf" srcId="{2D6232EC-EDA3-4AA3-8DC4-FF5204806795}" destId="{B91FF3AD-AADB-4C93-9A9D-B5C6124D0753}" srcOrd="1" destOrd="0" presId="urn:microsoft.com/office/officeart/2009/3/layout/HorizontalOrganizationChart"/>
    <dgm:cxn modelId="{463F44A2-7EEC-4265-A1F8-3CE9A59AA68F}" type="presParOf" srcId="{B91FF3AD-AADB-4C93-9A9D-B5C6124D0753}" destId="{F8615CF0-B3E2-4F40-916F-036356EF07B8}" srcOrd="0" destOrd="0" presId="urn:microsoft.com/office/officeart/2009/3/layout/HorizontalOrganizationChart"/>
    <dgm:cxn modelId="{34A679EC-C7C6-492C-AA93-8DED50DD2294}" type="presParOf" srcId="{B91FF3AD-AADB-4C93-9A9D-B5C6124D0753}" destId="{3FAEEF9E-6562-4B43-84B9-AF343D3A4442}" srcOrd="1" destOrd="0" presId="urn:microsoft.com/office/officeart/2009/3/layout/HorizontalOrganizationChart"/>
    <dgm:cxn modelId="{7C78AE3C-EBBF-49DB-8922-F99369D0AD22}" type="presParOf" srcId="{3FAEEF9E-6562-4B43-84B9-AF343D3A4442}" destId="{87310F1D-193B-4A80-99E8-CFA031E36391}" srcOrd="0" destOrd="0" presId="urn:microsoft.com/office/officeart/2009/3/layout/HorizontalOrganizationChart"/>
    <dgm:cxn modelId="{D99C6DBD-C2CA-4A18-B317-9C6A1F97C287}" type="presParOf" srcId="{87310F1D-193B-4A80-99E8-CFA031E36391}" destId="{F10B4DF3-1B75-443E-AA85-E8AFFCFF5F46}" srcOrd="0" destOrd="0" presId="urn:microsoft.com/office/officeart/2009/3/layout/HorizontalOrganizationChart"/>
    <dgm:cxn modelId="{F37279D1-8B64-438E-942F-B3BA0DB5655A}" type="presParOf" srcId="{87310F1D-193B-4A80-99E8-CFA031E36391}" destId="{4D2B7E2A-9F0D-49E9-8417-D3A545A4BE75}" srcOrd="1" destOrd="0" presId="urn:microsoft.com/office/officeart/2009/3/layout/HorizontalOrganizationChart"/>
    <dgm:cxn modelId="{FD60EBEE-ADA7-4AC4-A215-DF2F7DD0E9C9}" type="presParOf" srcId="{3FAEEF9E-6562-4B43-84B9-AF343D3A4442}" destId="{3D25013D-444D-4A68-B60F-889F8E5583A9}" srcOrd="1" destOrd="0" presId="urn:microsoft.com/office/officeart/2009/3/layout/HorizontalOrganizationChart"/>
    <dgm:cxn modelId="{A4B6EEFD-8606-4715-8C7B-FE1379D2F06A}" type="presParOf" srcId="{3FAEEF9E-6562-4B43-84B9-AF343D3A4442}" destId="{D5156782-AF6A-4EDE-9555-FBEBE0E795A7}" srcOrd="2" destOrd="0" presId="urn:microsoft.com/office/officeart/2009/3/layout/HorizontalOrganizationChart"/>
    <dgm:cxn modelId="{EE97FF22-F2EE-4BB2-9923-7E0B41315D6E}" type="presParOf" srcId="{B91FF3AD-AADB-4C93-9A9D-B5C6124D0753}" destId="{B6B78636-1A33-46BE-BFCE-5696EF406BD3}" srcOrd="2" destOrd="0" presId="urn:microsoft.com/office/officeart/2009/3/layout/HorizontalOrganizationChart"/>
    <dgm:cxn modelId="{4E68DBFE-67D0-488A-8E8E-E7EDCEEB4BA6}" type="presParOf" srcId="{B91FF3AD-AADB-4C93-9A9D-B5C6124D0753}" destId="{6839E27C-AD45-4C22-9CA1-32BE104A6A1B}" srcOrd="3" destOrd="0" presId="urn:microsoft.com/office/officeart/2009/3/layout/HorizontalOrganizationChart"/>
    <dgm:cxn modelId="{625ABCED-44DC-44F0-8FB2-6A2B003DD04E}" type="presParOf" srcId="{6839E27C-AD45-4C22-9CA1-32BE104A6A1B}" destId="{ABF6A887-E23B-41E5-A8F4-CCBF84A12C0F}" srcOrd="0" destOrd="0" presId="urn:microsoft.com/office/officeart/2009/3/layout/HorizontalOrganizationChart"/>
    <dgm:cxn modelId="{401FB259-12E4-491B-8D95-1D40D18D7DF8}" type="presParOf" srcId="{ABF6A887-E23B-41E5-A8F4-CCBF84A12C0F}" destId="{CDC4210A-B1BC-4B69-8322-F209730517F0}" srcOrd="0" destOrd="0" presId="urn:microsoft.com/office/officeart/2009/3/layout/HorizontalOrganizationChart"/>
    <dgm:cxn modelId="{1B520227-E5F9-445B-8E9E-F97CADE7FD85}" type="presParOf" srcId="{ABF6A887-E23B-41E5-A8F4-CCBF84A12C0F}" destId="{B83FC94C-3806-4B21-865C-A705EC322172}" srcOrd="1" destOrd="0" presId="urn:microsoft.com/office/officeart/2009/3/layout/HorizontalOrganizationChart"/>
    <dgm:cxn modelId="{A764EDCB-E75A-4AFA-ABB7-C3876B2CEC65}" type="presParOf" srcId="{6839E27C-AD45-4C22-9CA1-32BE104A6A1B}" destId="{95262286-1EA1-476B-85C1-C15A5063C625}" srcOrd="1" destOrd="0" presId="urn:microsoft.com/office/officeart/2009/3/layout/HorizontalOrganizationChart"/>
    <dgm:cxn modelId="{8A3F4E31-E97D-49B0-9449-AC407E8D7BA8}" type="presParOf" srcId="{6839E27C-AD45-4C22-9CA1-32BE104A6A1B}" destId="{B064EB70-5DA9-4943-927A-7BF4EF0BF529}" srcOrd="2" destOrd="0" presId="urn:microsoft.com/office/officeart/2009/3/layout/HorizontalOrganizationChart"/>
    <dgm:cxn modelId="{E8597027-D9A3-469D-A435-729B5F6FDEEF}" type="presParOf" srcId="{B91FF3AD-AADB-4C93-9A9D-B5C6124D0753}" destId="{440BD9B0-7F5D-4022-857B-5E5BF657BB85}" srcOrd="4" destOrd="0" presId="urn:microsoft.com/office/officeart/2009/3/layout/HorizontalOrganizationChart"/>
    <dgm:cxn modelId="{382B677D-B614-424F-B9A7-88768DA1A00A}" type="presParOf" srcId="{B91FF3AD-AADB-4C93-9A9D-B5C6124D0753}" destId="{C35182CD-4FB9-42BC-B78B-666265535A3E}" srcOrd="5" destOrd="0" presId="urn:microsoft.com/office/officeart/2009/3/layout/HorizontalOrganizationChart"/>
    <dgm:cxn modelId="{713571EC-907B-454B-B99A-E19583736D46}" type="presParOf" srcId="{C35182CD-4FB9-42BC-B78B-666265535A3E}" destId="{203DB811-FE61-48D3-AC1E-1C33E21EFE25}" srcOrd="0" destOrd="0" presId="urn:microsoft.com/office/officeart/2009/3/layout/HorizontalOrganizationChart"/>
    <dgm:cxn modelId="{AAD6106F-BBA1-49FF-BFAF-F04C33125FF4}" type="presParOf" srcId="{203DB811-FE61-48D3-AC1E-1C33E21EFE25}" destId="{F443E32C-971F-4743-83A4-982E0CB71C00}" srcOrd="0" destOrd="0" presId="urn:microsoft.com/office/officeart/2009/3/layout/HorizontalOrganizationChart"/>
    <dgm:cxn modelId="{E99E5A95-2CF0-4813-B8A8-F2FE98BEFB97}" type="presParOf" srcId="{203DB811-FE61-48D3-AC1E-1C33E21EFE25}" destId="{73AF9752-5553-404B-894C-D1A19066F664}" srcOrd="1" destOrd="0" presId="urn:microsoft.com/office/officeart/2009/3/layout/HorizontalOrganizationChart"/>
    <dgm:cxn modelId="{D365CE63-9A50-4D64-9C7F-5588A753B5DA}" type="presParOf" srcId="{C35182CD-4FB9-42BC-B78B-666265535A3E}" destId="{1D2B6987-0D60-4339-B028-998A785D2AD2}" srcOrd="1" destOrd="0" presId="urn:microsoft.com/office/officeart/2009/3/layout/HorizontalOrganizationChart"/>
    <dgm:cxn modelId="{B8DA6B33-8FCF-4F51-9DEF-4205582B065A}" type="presParOf" srcId="{C35182CD-4FB9-42BC-B78B-666265535A3E}" destId="{AC38F169-C36A-4E02-B07C-33C247CE500F}" srcOrd="2" destOrd="0" presId="urn:microsoft.com/office/officeart/2009/3/layout/HorizontalOrganizationChart"/>
    <dgm:cxn modelId="{8470F837-120A-44E5-91C3-A16D60EC4C3A}" type="presParOf" srcId="{2D6232EC-EDA3-4AA3-8DC4-FF5204806795}" destId="{48D0140C-DFD5-41A7-9959-039F365D1B54}" srcOrd="2" destOrd="0" presId="urn:microsoft.com/office/officeart/2009/3/layout/HorizontalOrganizationChart"/>
    <dgm:cxn modelId="{8BC0770C-0941-45FF-9682-18C12322C78C}" type="presParOf" srcId="{0740B7F9-C71B-4C05-8EB6-8D04A093604F}" destId="{48A7616A-B92B-4FE2-B087-8E31C4927EEE}" srcOrd="3" destOrd="0" presId="urn:microsoft.com/office/officeart/2009/3/layout/HorizontalOrganizationChart"/>
    <dgm:cxn modelId="{81EEB4A9-DF5B-4276-938B-F68DC6B86E15}" type="presParOf" srcId="{48A7616A-B92B-4FE2-B087-8E31C4927EEE}" destId="{44DC8077-EC7A-4204-9031-1D511254CE78}" srcOrd="0" destOrd="0" presId="urn:microsoft.com/office/officeart/2009/3/layout/HorizontalOrganizationChart"/>
    <dgm:cxn modelId="{80F6D4D8-C17A-46FF-8ADF-A47DF342DBCF}" type="presParOf" srcId="{44DC8077-EC7A-4204-9031-1D511254CE78}" destId="{F6973B66-363E-4CBA-AB84-9794EA4F46E6}" srcOrd="0" destOrd="0" presId="urn:microsoft.com/office/officeart/2009/3/layout/HorizontalOrganizationChart"/>
    <dgm:cxn modelId="{2A827F37-E423-495A-BC38-0CA5FC8381A6}" type="presParOf" srcId="{44DC8077-EC7A-4204-9031-1D511254CE78}" destId="{B96ACB9A-3A6F-48D0-A37C-89C5D3382B76}" srcOrd="1" destOrd="0" presId="urn:microsoft.com/office/officeart/2009/3/layout/HorizontalOrganizationChart"/>
    <dgm:cxn modelId="{81322373-FE34-4FF2-B5A2-1C3C61C8465D}" type="presParOf" srcId="{48A7616A-B92B-4FE2-B087-8E31C4927EEE}" destId="{85B48BAB-C5CA-4A09-A367-C87FD9182F7A}" srcOrd="1" destOrd="0" presId="urn:microsoft.com/office/officeart/2009/3/layout/HorizontalOrganizationChart"/>
    <dgm:cxn modelId="{AACFBB6C-0542-4162-8FBA-65334A8721DA}" type="presParOf" srcId="{48A7616A-B92B-4FE2-B087-8E31C4927EEE}" destId="{8F2844D2-5929-4665-B53E-5BD70364D64F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28A429-697D-4778-A15B-E1B773415D62}">
      <dsp:nvSpPr>
        <dsp:cNvPr id="0" name=""/>
        <dsp:cNvSpPr/>
      </dsp:nvSpPr>
      <dsp:spPr>
        <a:xfrm>
          <a:off x="0" y="133588"/>
          <a:ext cx="3283267" cy="1969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RingCentral</a:t>
          </a:r>
          <a:r>
            <a:rPr lang="en-US" sz="3100" kern="1200" dirty="0">
              <a:latin typeface="Neue Haas Grotesk Text Pro"/>
            </a:rPr>
            <a:t> went</a:t>
          </a:r>
          <a:r>
            <a:rPr lang="en-US" sz="3100" kern="1200" dirty="0"/>
            <a:t> live Monday</a:t>
          </a:r>
        </a:p>
      </dsp:txBody>
      <dsp:txXfrm>
        <a:off x="0" y="133588"/>
        <a:ext cx="3283267" cy="1969960"/>
      </dsp:txXfrm>
    </dsp:sp>
    <dsp:sp modelId="{565F47BF-4288-458D-9B99-B25A74C08ECF}">
      <dsp:nvSpPr>
        <dsp:cNvPr id="0" name=""/>
        <dsp:cNvSpPr/>
      </dsp:nvSpPr>
      <dsp:spPr>
        <a:xfrm>
          <a:off x="3611594" y="133588"/>
          <a:ext cx="3283267" cy="1969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Computer Replacement Cycle</a:t>
          </a:r>
        </a:p>
      </dsp:txBody>
      <dsp:txXfrm>
        <a:off x="3611594" y="133588"/>
        <a:ext cx="3283267" cy="1969960"/>
      </dsp:txXfrm>
    </dsp:sp>
    <dsp:sp modelId="{4C862E81-8C9F-4772-BCBC-4066B678FD38}">
      <dsp:nvSpPr>
        <dsp:cNvPr id="0" name=""/>
        <dsp:cNvSpPr/>
      </dsp:nvSpPr>
      <dsp:spPr>
        <a:xfrm>
          <a:off x="7223188" y="133588"/>
          <a:ext cx="3283267" cy="1969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PeopleSoft Financials</a:t>
          </a:r>
          <a:r>
            <a:rPr lang="en-US" sz="3100" kern="1200" dirty="0">
              <a:latin typeface="Neue Haas Grotesk Text Pro"/>
            </a:rPr>
            <a:t> Upgrade</a:t>
          </a:r>
          <a:r>
            <a:rPr lang="en-US" sz="3100" kern="1200" dirty="0"/>
            <a:t> (clear cache!)</a:t>
          </a:r>
        </a:p>
      </dsp:txBody>
      <dsp:txXfrm>
        <a:off x="7223188" y="133588"/>
        <a:ext cx="3283267" cy="1969960"/>
      </dsp:txXfrm>
    </dsp:sp>
    <dsp:sp modelId="{36D57FB2-2FC5-4013-8731-75B3E984811C}">
      <dsp:nvSpPr>
        <dsp:cNvPr id="0" name=""/>
        <dsp:cNvSpPr/>
      </dsp:nvSpPr>
      <dsp:spPr>
        <a:xfrm>
          <a:off x="1805797" y="2431875"/>
          <a:ext cx="3283267" cy="1969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Switched from Duo to Guardian </a:t>
          </a:r>
          <a:r>
            <a:rPr lang="en-US" sz="3100" kern="1200" dirty="0">
              <a:latin typeface="Neue Haas Grotesk Text Pro"/>
            </a:rPr>
            <a:t>2fa</a:t>
          </a:r>
          <a:endParaRPr lang="en-US" sz="3100" kern="1200" dirty="0"/>
        </a:p>
      </dsp:txBody>
      <dsp:txXfrm>
        <a:off x="1805797" y="2431875"/>
        <a:ext cx="3283267" cy="1969960"/>
      </dsp:txXfrm>
    </dsp:sp>
    <dsp:sp modelId="{C505D497-F865-4801-BCA6-C28F4E0E55F4}">
      <dsp:nvSpPr>
        <dsp:cNvPr id="0" name=""/>
        <dsp:cNvSpPr/>
      </dsp:nvSpPr>
      <dsp:spPr>
        <a:xfrm>
          <a:off x="5417391" y="2431875"/>
          <a:ext cx="3283267" cy="19699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Coming Up: </a:t>
          </a:r>
          <a:r>
            <a:rPr lang="en-US" sz="3100" kern="1200" dirty="0">
              <a:latin typeface="Neue Haas Grotesk Text Pro"/>
            </a:rPr>
            <a:t>wireless changes in Dec</a:t>
          </a:r>
          <a:endParaRPr lang="en-US" sz="3100" kern="1200" dirty="0"/>
        </a:p>
      </dsp:txBody>
      <dsp:txXfrm>
        <a:off x="5417391" y="2431875"/>
        <a:ext cx="3283267" cy="19699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97E4F3-454F-46D4-999E-8A130BD7BCD0}">
      <dsp:nvSpPr>
        <dsp:cNvPr id="0" name=""/>
        <dsp:cNvSpPr/>
      </dsp:nvSpPr>
      <dsp:spPr>
        <a:xfrm>
          <a:off x="3080" y="590125"/>
          <a:ext cx="2444055" cy="146643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Butler phone numbers – 5 sources</a:t>
          </a:r>
        </a:p>
      </dsp:txBody>
      <dsp:txXfrm>
        <a:off x="3080" y="590125"/>
        <a:ext cx="2444055" cy="1466433"/>
      </dsp:txXfrm>
    </dsp:sp>
    <dsp:sp modelId="{A0D00CE9-D133-461C-BF05-2E09EA7B1729}">
      <dsp:nvSpPr>
        <dsp:cNvPr id="0" name=""/>
        <dsp:cNvSpPr/>
      </dsp:nvSpPr>
      <dsp:spPr>
        <a:xfrm>
          <a:off x="2691541" y="590125"/>
          <a:ext cx="2444055" cy="1466433"/>
        </a:xfrm>
        <a:prstGeom prst="rect">
          <a:avLst/>
        </a:prstGeom>
        <a:solidFill>
          <a:schemeClr val="accent5">
            <a:hueOff val="252615"/>
            <a:satOff val="112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Use Teams to call/chat</a:t>
          </a:r>
        </a:p>
      </dsp:txBody>
      <dsp:txXfrm>
        <a:off x="2691541" y="590125"/>
        <a:ext cx="2444055" cy="1466433"/>
      </dsp:txXfrm>
    </dsp:sp>
    <dsp:sp modelId="{636F668A-CA78-411D-B572-AB7D5E6C27FC}">
      <dsp:nvSpPr>
        <dsp:cNvPr id="0" name=""/>
        <dsp:cNvSpPr/>
      </dsp:nvSpPr>
      <dsp:spPr>
        <a:xfrm>
          <a:off x="5380002" y="590125"/>
          <a:ext cx="2444055" cy="1466433"/>
        </a:xfrm>
        <a:prstGeom prst="rect">
          <a:avLst/>
        </a:prstGeom>
        <a:solidFill>
          <a:schemeClr val="accent5">
            <a:hueOff val="505231"/>
            <a:satOff val="225"/>
            <a:lumOff val="-23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Check </a:t>
          </a:r>
          <a:r>
            <a:rPr lang="en-US" sz="2500" u="sng" kern="1200" dirty="0"/>
            <a:t>ask.butler.edu</a:t>
          </a:r>
          <a:r>
            <a:rPr lang="en-US" sz="2500" kern="1200" dirty="0"/>
            <a:t> first</a:t>
          </a:r>
        </a:p>
      </dsp:txBody>
      <dsp:txXfrm>
        <a:off x="5380002" y="590125"/>
        <a:ext cx="2444055" cy="1466433"/>
      </dsp:txXfrm>
    </dsp:sp>
    <dsp:sp modelId="{28568B56-9758-42FE-964B-CC466B9962F3}">
      <dsp:nvSpPr>
        <dsp:cNvPr id="0" name=""/>
        <dsp:cNvSpPr/>
      </dsp:nvSpPr>
      <dsp:spPr>
        <a:xfrm>
          <a:off x="8068463" y="590125"/>
          <a:ext cx="2444055" cy="1466433"/>
        </a:xfrm>
        <a:prstGeom prst="rect">
          <a:avLst/>
        </a:prstGeom>
        <a:solidFill>
          <a:schemeClr val="accent5">
            <a:hueOff val="757846"/>
            <a:satOff val="337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Don't struggle for long</a:t>
          </a:r>
        </a:p>
      </dsp:txBody>
      <dsp:txXfrm>
        <a:off x="8068463" y="590125"/>
        <a:ext cx="2444055" cy="1466433"/>
      </dsp:txXfrm>
    </dsp:sp>
    <dsp:sp modelId="{2CB838CE-6480-4FBA-84D9-C6BD816465C2}">
      <dsp:nvSpPr>
        <dsp:cNvPr id="0" name=""/>
        <dsp:cNvSpPr/>
      </dsp:nvSpPr>
      <dsp:spPr>
        <a:xfrm>
          <a:off x="1347311" y="2300964"/>
          <a:ext cx="2444055" cy="1466433"/>
        </a:xfrm>
        <a:prstGeom prst="rect">
          <a:avLst/>
        </a:prstGeom>
        <a:solidFill>
          <a:schemeClr val="accent5">
            <a:hueOff val="1010461"/>
            <a:satOff val="44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HD after hours emergency line</a:t>
          </a:r>
        </a:p>
      </dsp:txBody>
      <dsp:txXfrm>
        <a:off x="1347311" y="2300964"/>
        <a:ext cx="2444055" cy="1466433"/>
      </dsp:txXfrm>
    </dsp:sp>
    <dsp:sp modelId="{565D28C4-7E49-401D-AE32-5E4500259753}">
      <dsp:nvSpPr>
        <dsp:cNvPr id="0" name=""/>
        <dsp:cNvSpPr/>
      </dsp:nvSpPr>
      <dsp:spPr>
        <a:xfrm>
          <a:off x="4035772" y="2300964"/>
          <a:ext cx="2444055" cy="1466433"/>
        </a:xfrm>
        <a:prstGeom prst="rect">
          <a:avLst/>
        </a:prstGeom>
        <a:solidFill>
          <a:schemeClr val="accent5">
            <a:hueOff val="1263077"/>
            <a:satOff val="562"/>
            <a:lumOff val="-5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Delete phishing </a:t>
          </a:r>
          <a:r>
            <a:rPr lang="en-US" sz="2500" kern="1200" dirty="0">
              <a:latin typeface="Neue Haas Grotesk Text Pro"/>
            </a:rPr>
            <a:t>emails (check</a:t>
          </a:r>
          <a:r>
            <a:rPr lang="en-US" sz="2500" kern="1200" dirty="0"/>
            <a:t> </a:t>
          </a:r>
          <a:r>
            <a:rPr lang="en-US" sz="2500" u="none" kern="1200" dirty="0">
              <a:latin typeface="Neue Haas Grotesk Text Pro"/>
            </a:rPr>
            <a:t>Alerts</a:t>
          </a:r>
          <a:r>
            <a:rPr lang="en-US" sz="2500" kern="1200" dirty="0">
              <a:latin typeface="Neue Haas Grotesk Text Pro"/>
            </a:rPr>
            <a:t>)</a:t>
          </a:r>
          <a:endParaRPr lang="en-US" sz="2500" kern="1200" dirty="0"/>
        </a:p>
      </dsp:txBody>
      <dsp:txXfrm>
        <a:off x="4035772" y="2300964"/>
        <a:ext cx="2444055" cy="1466433"/>
      </dsp:txXfrm>
    </dsp:sp>
    <dsp:sp modelId="{F86B2431-5981-4370-B1AB-19AE9364C5AB}">
      <dsp:nvSpPr>
        <dsp:cNvPr id="0" name=""/>
        <dsp:cNvSpPr/>
      </dsp:nvSpPr>
      <dsp:spPr>
        <a:xfrm>
          <a:off x="6724233" y="2300964"/>
          <a:ext cx="2444055" cy="1466433"/>
        </a:xfrm>
        <a:prstGeom prst="rect">
          <a:avLst/>
        </a:prstGeom>
        <a:solidFill>
          <a:schemeClr val="accent5">
            <a:hueOff val="1515692"/>
            <a:satOff val="674"/>
            <a:lumOff val="-70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Emailing HD? Don't add </a:t>
          </a:r>
          <a:r>
            <a:rPr lang="en-US" sz="2500" kern="1200" dirty="0">
              <a:latin typeface="Neue Haas Grotesk Text Pro"/>
            </a:rPr>
            <a:t>others</a:t>
          </a:r>
          <a:endParaRPr lang="en-US" sz="2500" kern="1200" dirty="0"/>
        </a:p>
      </dsp:txBody>
      <dsp:txXfrm>
        <a:off x="6724233" y="2300964"/>
        <a:ext cx="2444055" cy="1466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0BD9B0-7F5D-4022-857B-5E5BF657BB85}">
      <dsp:nvSpPr>
        <dsp:cNvPr id="0" name=""/>
        <dsp:cNvSpPr/>
      </dsp:nvSpPr>
      <dsp:spPr>
        <a:xfrm>
          <a:off x="2893111" y="3378266"/>
          <a:ext cx="578000" cy="12427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9000" y="0"/>
              </a:lnTo>
              <a:lnTo>
                <a:pt x="289000" y="1242701"/>
              </a:lnTo>
              <a:lnTo>
                <a:pt x="578000" y="124270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78636-1A33-46BE-BFCE-5696EF406BD3}">
      <dsp:nvSpPr>
        <dsp:cNvPr id="0" name=""/>
        <dsp:cNvSpPr/>
      </dsp:nvSpPr>
      <dsp:spPr>
        <a:xfrm>
          <a:off x="2893111" y="3332546"/>
          <a:ext cx="57800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8000" y="4572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615CF0-B3E2-4F40-916F-036356EF07B8}">
      <dsp:nvSpPr>
        <dsp:cNvPr id="0" name=""/>
        <dsp:cNvSpPr/>
      </dsp:nvSpPr>
      <dsp:spPr>
        <a:xfrm>
          <a:off x="2893111" y="2135565"/>
          <a:ext cx="578000" cy="1242701"/>
        </a:xfrm>
        <a:custGeom>
          <a:avLst/>
          <a:gdLst/>
          <a:ahLst/>
          <a:cxnLst/>
          <a:rect l="0" t="0" r="0" b="0"/>
          <a:pathLst>
            <a:path>
              <a:moveTo>
                <a:pt x="0" y="1242701"/>
              </a:moveTo>
              <a:lnTo>
                <a:pt x="289000" y="1242701"/>
              </a:lnTo>
              <a:lnTo>
                <a:pt x="289000" y="0"/>
              </a:lnTo>
              <a:lnTo>
                <a:pt x="578000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570A3-8BC1-45A1-946A-83524C5F604D}">
      <dsp:nvSpPr>
        <dsp:cNvPr id="0" name=""/>
        <dsp:cNvSpPr/>
      </dsp:nvSpPr>
      <dsp:spPr>
        <a:xfrm>
          <a:off x="3107" y="452137"/>
          <a:ext cx="2890004" cy="88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Restart computer once per week (minimum)</a:t>
          </a:r>
        </a:p>
      </dsp:txBody>
      <dsp:txXfrm>
        <a:off x="3107" y="452137"/>
        <a:ext cx="2890004" cy="881451"/>
      </dsp:txXfrm>
    </dsp:sp>
    <dsp:sp modelId="{A9B59700-D511-487E-9A8A-CE5459699EC1}">
      <dsp:nvSpPr>
        <dsp:cNvPr id="0" name=""/>
        <dsp:cNvSpPr/>
      </dsp:nvSpPr>
      <dsp:spPr>
        <a:xfrm>
          <a:off x="3107" y="1694839"/>
          <a:ext cx="2890004" cy="88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Use the Remember Me for 30 Days (2fa)</a:t>
          </a:r>
        </a:p>
      </dsp:txBody>
      <dsp:txXfrm>
        <a:off x="3107" y="1694839"/>
        <a:ext cx="2890004" cy="881451"/>
      </dsp:txXfrm>
    </dsp:sp>
    <dsp:sp modelId="{E9393382-ADA4-41B4-AC6B-336390DA495F}">
      <dsp:nvSpPr>
        <dsp:cNvPr id="0" name=""/>
        <dsp:cNvSpPr/>
      </dsp:nvSpPr>
      <dsp:spPr>
        <a:xfrm>
          <a:off x="3107" y="2937541"/>
          <a:ext cx="2890004" cy="88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Issues accessing something on the web?</a:t>
          </a:r>
        </a:p>
      </dsp:txBody>
      <dsp:txXfrm>
        <a:off x="3107" y="2937541"/>
        <a:ext cx="2890004" cy="881451"/>
      </dsp:txXfrm>
    </dsp:sp>
    <dsp:sp modelId="{F10B4DF3-1B75-443E-AA85-E8AFFCFF5F46}">
      <dsp:nvSpPr>
        <dsp:cNvPr id="0" name=""/>
        <dsp:cNvSpPr/>
      </dsp:nvSpPr>
      <dsp:spPr>
        <a:xfrm>
          <a:off x="3471112" y="1694839"/>
          <a:ext cx="2890004" cy="8814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Be sure you're connected to BU Secure</a:t>
          </a:r>
        </a:p>
      </dsp:txBody>
      <dsp:txXfrm>
        <a:off x="3471112" y="1694839"/>
        <a:ext cx="2890004" cy="881451"/>
      </dsp:txXfrm>
    </dsp:sp>
    <dsp:sp modelId="{CDC4210A-B1BC-4B69-8322-F209730517F0}">
      <dsp:nvSpPr>
        <dsp:cNvPr id="0" name=""/>
        <dsp:cNvSpPr/>
      </dsp:nvSpPr>
      <dsp:spPr>
        <a:xfrm>
          <a:off x="3471112" y="2937541"/>
          <a:ext cx="2890004" cy="8814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Clear your cache (especially with my.butler.edu)</a:t>
          </a:r>
        </a:p>
      </dsp:txBody>
      <dsp:txXfrm>
        <a:off x="3471112" y="2937541"/>
        <a:ext cx="2890004" cy="881451"/>
      </dsp:txXfrm>
    </dsp:sp>
    <dsp:sp modelId="{F443E32C-971F-4743-83A4-982E0CB71C00}">
      <dsp:nvSpPr>
        <dsp:cNvPr id="0" name=""/>
        <dsp:cNvSpPr/>
      </dsp:nvSpPr>
      <dsp:spPr>
        <a:xfrm>
          <a:off x="3471112" y="4180243"/>
          <a:ext cx="2890004" cy="88145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Try an incognito window/another browser</a:t>
          </a:r>
        </a:p>
      </dsp:txBody>
      <dsp:txXfrm>
        <a:off x="3471112" y="4180243"/>
        <a:ext cx="2890004" cy="881451"/>
      </dsp:txXfrm>
    </dsp:sp>
    <dsp:sp modelId="{F6973B66-363E-4CBA-AB84-9794EA4F46E6}">
      <dsp:nvSpPr>
        <dsp:cNvPr id="0" name=""/>
        <dsp:cNvSpPr/>
      </dsp:nvSpPr>
      <dsp:spPr>
        <a:xfrm>
          <a:off x="3107" y="4180243"/>
          <a:ext cx="2890004" cy="8814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Make use of the computer loan program</a:t>
          </a:r>
        </a:p>
      </dsp:txBody>
      <dsp:txXfrm>
        <a:off x="3107" y="4180243"/>
        <a:ext cx="2890004" cy="881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5687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36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2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1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6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53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37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8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2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59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1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54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4D755A-3ECE-E61C-47AD-654C8F01B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dirty="0"/>
              <a:t>What's New in IT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644B2D2-7B05-BEAE-5E79-F576A5C6B5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4004763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651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3B021B3-DE93-4AB7-8A18-CF5F1CED88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AE017-573A-E30C-0CBB-6382B389A9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US" dirty="0"/>
              <a:t>Things IT Wants You to Know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D502E5-F6B4-4D58-B4AE-FC466FF15E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5953" y="1634502"/>
            <a:ext cx="10451592" cy="9144"/>
          </a:xfrm>
          <a:prstGeom prst="rect">
            <a:avLst/>
          </a:prstGeom>
          <a:solidFill>
            <a:schemeClr val="tx1">
              <a:lumMod val="65000"/>
              <a:lumOff val="35000"/>
              <a:alpha val="30000"/>
            </a:schemeClr>
          </a:solidFill>
          <a:ln w="9525">
            <a:solidFill>
              <a:schemeClr val="tx1">
                <a:lumMod val="65000"/>
                <a:lumOff val="35000"/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ECDBF4-02B6-4BB4-B65B-B8107AD6A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41248" y="1538176"/>
            <a:ext cx="1873457" cy="1098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3251F3C-C519-C8B8-56FD-E6014B6C60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3548362"/>
              </p:ext>
            </p:extLst>
          </p:nvPr>
        </p:nvGraphicFramePr>
        <p:xfrm>
          <a:off x="838200" y="1926266"/>
          <a:ext cx="10515600" cy="4357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7961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EB691E-6DB0-B39C-6A7A-27AD2F05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Tips from IT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5FD0D61-9A3B-6B3C-1FE9-3E506A5555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22127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102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8E7305-1383-EFA2-FE43-CDCB21E97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en-US" dirty="0"/>
              <a:t>We Want to Hear From You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B396C-7213-2333-8CB4-2AF89EF7B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What can we improve on?</a:t>
            </a:r>
          </a:p>
          <a:p>
            <a:r>
              <a:rPr lang="en-US" sz="2000"/>
              <a:t>What should we stop doing? </a:t>
            </a:r>
          </a:p>
          <a:p>
            <a:r>
              <a:rPr lang="en-US" sz="2000"/>
              <a:t>What should we start doing?</a:t>
            </a:r>
          </a:p>
          <a:p>
            <a:r>
              <a:rPr lang="en-US" sz="2000"/>
              <a:t>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67194503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RightStep">
      <a:dk1>
        <a:srgbClr val="000000"/>
      </a:dk1>
      <a:lt1>
        <a:srgbClr val="FFFFFF"/>
      </a:lt1>
      <a:dk2>
        <a:srgbClr val="1C2732"/>
      </a:dk2>
      <a:lt2>
        <a:srgbClr val="F3F0F1"/>
      </a:lt2>
      <a:accent1>
        <a:srgbClr val="21B780"/>
      </a:accent1>
      <a:accent2>
        <a:srgbClr val="14B2BA"/>
      </a:accent2>
      <a:accent3>
        <a:srgbClr val="298EE7"/>
      </a:accent3>
      <a:accent4>
        <a:srgbClr val="2C40D9"/>
      </a:accent4>
      <a:accent5>
        <a:srgbClr val="6229E7"/>
      </a:accent5>
      <a:accent6>
        <a:srgbClr val="A017D5"/>
      </a:accent6>
      <a:hlink>
        <a:srgbClr val="BF3F6E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266FEC945A2843B201ADB4417A27D2" ma:contentTypeVersion="11" ma:contentTypeDescription="Create a new document." ma:contentTypeScope="" ma:versionID="a9693069996c2075244cbfa875978390">
  <xsd:schema xmlns:xsd="http://www.w3.org/2001/XMLSchema" xmlns:xs="http://www.w3.org/2001/XMLSchema" xmlns:p="http://schemas.microsoft.com/office/2006/metadata/properties" xmlns:ns2="e04ca947-c290-4208-80f3-8665388fb928" xmlns:ns3="32d12c46-dbfe-4d60-870f-4534c71ede62" targetNamespace="http://schemas.microsoft.com/office/2006/metadata/properties" ma:root="true" ma:fieldsID="0a44beddc909fb7403bf5f25bdc3cd99" ns2:_="" ns3:_="">
    <xsd:import namespace="e04ca947-c290-4208-80f3-8665388fb928"/>
    <xsd:import namespace="32d12c46-dbfe-4d60-870f-4534c71ed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4ca947-c290-4208-80f3-8665388fb9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d12c46-dbfe-4d60-870f-4534c71ede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0A7999-CE56-4A24-AB19-5C1129D43970}"/>
</file>

<file path=customXml/itemProps2.xml><?xml version="1.0" encoding="utf-8"?>
<ds:datastoreItem xmlns:ds="http://schemas.openxmlformats.org/officeDocument/2006/customXml" ds:itemID="{2EA687E0-0B7F-4DD8-8D71-B20CB90851E2}"/>
</file>

<file path=customXml/itemProps3.xml><?xml version="1.0" encoding="utf-8"?>
<ds:datastoreItem xmlns:ds="http://schemas.openxmlformats.org/officeDocument/2006/customXml" ds:itemID="{D2ED0696-EAE2-45D2-BD63-907D5F8DF2D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AccentBoxVTI</vt:lpstr>
      <vt:lpstr>What's New in IT</vt:lpstr>
      <vt:lpstr>Things IT Wants You to Know</vt:lpstr>
      <vt:lpstr>Tips from IT</vt:lpstr>
      <vt:lpstr>We Want to Hear From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111</cp:revision>
  <dcterms:created xsi:type="dcterms:W3CDTF">2022-11-11T18:52:05Z</dcterms:created>
  <dcterms:modified xsi:type="dcterms:W3CDTF">2022-11-14T14:53:31Z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0x0101007E266FEC945A2843B201ADB4417A27D2</vt:lpwstr>
  </property>
</Properties>
</file>