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59" r:id="rId7"/>
    <p:sldId id="257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CB21F-A1B2-47C9-96A2-36A37D087CAE}" v="99" dt="2022-11-11T20:07:18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18A5-9C01-4E59-B54A-105DC2EE2D99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B3A1-63E3-4281-8978-8D51139B3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-guides.letu.edu/globalstudent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i="0" dirty="0">
                <a:solidFill>
                  <a:srgbClr val="666666"/>
                </a:solidFill>
                <a:effectLst/>
                <a:latin typeface="Gotham"/>
              </a:rPr>
              <a:t>What is Research? </a:t>
            </a:r>
            <a:r>
              <a:rPr lang="en-US" sz="900" i="0" dirty="0">
                <a:solidFill>
                  <a:srgbClr val="666666"/>
                </a:solidFill>
                <a:effectLst/>
                <a:latin typeface="Gotham"/>
                <a:hlinkClick r:id="rId3"/>
              </a:rPr>
              <a:t>https://lib-guides.letu.edu/globalstudents</a:t>
            </a:r>
            <a:r>
              <a:rPr lang="en-US" sz="900" i="0" dirty="0">
                <a:solidFill>
                  <a:srgbClr val="666666"/>
                </a:solidFill>
                <a:effectLst/>
                <a:latin typeface="Gotham"/>
              </a:rPr>
              <a:t>, </a:t>
            </a:r>
            <a:r>
              <a:rPr lang="en-US" sz="900" i="0" dirty="0">
                <a:solidFill>
                  <a:srgbClr val="23527C"/>
                </a:solidFill>
                <a:effectLst/>
                <a:latin typeface="Gotham"/>
              </a:rPr>
              <a:t>LeTourneau University.  Accessed 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DB3A1-63E3-4281-8978-8D51139B33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4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4EA1-6450-4BB0-99EB-3E52E1E75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FD6E3-B9CC-4F17-9CAF-F0E87AB2A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DFC6-C103-4DDB-99B3-5AD63701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51B1-38E5-46C6-96CE-237DE280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FAE85-E687-4D02-B8C0-258F6FF3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4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1D62-D6F9-4B0E-92E3-3EB1C714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6B289-2967-48C7-8BD1-C5EEF28A3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33BE0-345E-424A-BAF9-F9DF6C9C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32D9D-3B73-4E9D-826A-2F2000DD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3A637-7510-47F2-B940-193CF12B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E21CEB-A8D3-4607-B78D-42A85B2DB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2950F-9103-4D3B-A812-0C6ECF9C3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A08D8-C4F0-4F03-8759-851C72BC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2A9D5-635D-4C35-8A24-322FB1EE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2AB2-13E4-472A-AB23-A379833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9B5D-752C-454C-AE0A-3AC3CF35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4E956-83E5-49D4-A3BE-C7A14076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6E827-3E8F-459E-9C25-6D82CDBDD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6E36F-4759-4733-B4EB-517DD584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9204-F442-4874-B260-0B89C177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C7D1-FD5C-47C1-B8AC-EE5F6308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E1AB-6BE6-4A51-8283-B0353D4EF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E7C7F-8C62-4DB3-888E-C7266334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EFC5D-5223-486F-8955-4AFCFBC1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E64F0-253F-432D-B280-002CB46B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2091-CBA7-40DB-B3F3-F98780C9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CFAD-6A29-4EEB-A096-BCB7A475C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A3997-F8BD-4A0D-94A0-3DFAA3DD4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D93CB-FB24-4190-8315-4A8E4F22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CF1A0-EE01-43CF-90C9-3B0443F8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AB116-813E-46AD-BD26-0692EF1C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04D1-B900-438C-A59E-98F60B86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6797F-3AD2-40ED-88A0-A6A47B12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F1C1E-EC4B-4DAE-A878-297DC2FEA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9A6CF-910A-48B6-A0DB-812BEE07F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AC7D1-80C2-4D0F-9863-8E14CB348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BF124-1D20-42B4-8844-B9B7C699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3B132-1933-4CED-AAA3-4A199E42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85CA7-ABD5-4380-98D5-5A713473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0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E39B-AF86-41F1-A244-1FA59925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5D78C-5132-49FB-B4DC-2CF9E6D3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84B04-F42A-4CAD-B86D-7973D7A98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A6233-CED4-4162-8344-9B669CA7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F0B3B-4AC7-4235-A6BE-D6A88452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B27DF-A2AF-4852-9276-2643A9F4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BBC75-2914-4BAC-A99C-20F09C31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3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28B4-BA29-46E1-906C-8D4271AE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50B7-59B8-4D74-86A4-495025EA0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4C713-1BD8-4D5B-BC4C-38C046EAB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7084-2C82-4928-9B0F-343ACB9A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AB610-874E-4EF2-B6C7-3AEB5E93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720D6-31FC-4D63-AD1E-AF086423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E4C8-69BF-4249-8BB4-0EBCE449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347BC-66F8-4FE3-A230-452EFA513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4A0BA-D623-4F81-BFB3-991757C3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76FFD-C30A-43F5-A357-44FC7342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72670-863A-4352-B68D-6C3F4BA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3DEAF-48E1-4C4A-A2BE-EA39B673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9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42877-F6BE-4607-B714-009D3202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36283-FADC-47D0-8A59-BA0706B91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46DD7-E104-43E9-BE85-BE1D0D814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A325-ABA4-4104-9EFD-0B87A3CC4B0E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90DD-8D82-45A9-8108-9393F22FF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4D40F-84B8-4409-9018-AC517768E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5099-E644-4488-82A1-1948668F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quickmeme.com/meme/3tyd4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tler.edu/library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9E6F7-651D-4732-924F-C40D0A54E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/>
              <a:t>Welcome to Butler Libraries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6FE4C-9D67-4758-8031-16F7BA1EF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485" y="4772404"/>
            <a:ext cx="9144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Sally Neal, Assoc. Dean</a:t>
            </a:r>
          </a:p>
          <a:p>
            <a:r>
              <a:rPr lang="en-US" dirty="0"/>
              <a:t>11/16/2022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44F4D72-7B0D-4A31-9149-834A0F139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70" y="1681238"/>
            <a:ext cx="5293136" cy="34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0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94D4-5F17-4CBD-B6B7-D90C083D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1612-9919-49BF-B772-D31FED7FE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197"/>
            <a:ext cx="4985657" cy="4351338"/>
          </a:xfrm>
        </p:spPr>
        <p:txBody>
          <a:bodyPr/>
          <a:lstStyle/>
          <a:p>
            <a:r>
              <a:rPr lang="en-US" dirty="0"/>
              <a:t>Talk about Physical Spaces</a:t>
            </a:r>
          </a:p>
          <a:p>
            <a:r>
              <a:rPr lang="en-US" dirty="0"/>
              <a:t>Talk about Human Resources</a:t>
            </a:r>
          </a:p>
          <a:p>
            <a:r>
              <a:rPr lang="en-US" dirty="0"/>
              <a:t>Talk about Electronic Resources</a:t>
            </a:r>
          </a:p>
          <a:p>
            <a:pPr marL="0" indent="0">
              <a:buNone/>
            </a:pPr>
            <a:endParaRPr lang="en-US" dirty="0"/>
          </a:p>
          <a:p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A1EAA-280B-494F-88FA-B08DA9565E23}"/>
              </a:ext>
            </a:extLst>
          </p:cNvPr>
          <p:cNvSpPr txBox="1"/>
          <p:nvPr/>
        </p:nvSpPr>
        <p:spPr>
          <a:xfrm>
            <a:off x="8334374" y="4818893"/>
            <a:ext cx="301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QuickMeme</a:t>
            </a:r>
            <a:r>
              <a:rPr lang="en-US" sz="1200" dirty="0"/>
              <a:t>. </a:t>
            </a:r>
            <a:r>
              <a:rPr lang="en-US" sz="1200" dirty="0">
                <a:hlinkClick r:id="rId2"/>
              </a:rPr>
              <a:t>http://www.quickmeme.com/meme/3tyd47</a:t>
            </a:r>
            <a:r>
              <a:rPr lang="en-US" sz="1200" dirty="0"/>
              <a:t>, Accessed  11/11/2022.</a:t>
            </a:r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2D33F0C-FF48-4B36-819F-CF6A096F9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87" y="1023444"/>
            <a:ext cx="5391878" cy="35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0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D91F-25E9-42FC-963E-FDB4B78F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76238"/>
            <a:ext cx="10515600" cy="1325563"/>
          </a:xfrm>
        </p:spPr>
        <p:txBody>
          <a:bodyPr/>
          <a:lstStyle/>
          <a:p>
            <a:r>
              <a:rPr lang="en-US" dirty="0"/>
              <a:t>Location, Location, Location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3B414D-505D-45B2-BB86-7F3CD880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7" y="2183607"/>
            <a:ext cx="4410075" cy="33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94C0159-8999-4A40-A88B-AA60BA2E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03" y="492125"/>
            <a:ext cx="508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E31AE0F-2ED9-4318-9A26-4F791C5FA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72" y="1920875"/>
            <a:ext cx="3536156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562C81-9C9C-4C3F-A472-06F5513BB918}"/>
              </a:ext>
            </a:extLst>
          </p:cNvPr>
          <p:cNvSpPr txBox="1"/>
          <p:nvPr/>
        </p:nvSpPr>
        <p:spPr>
          <a:xfrm>
            <a:off x="103497" y="5461507"/>
            <a:ext cx="2526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Science Library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7F3928-E5CB-4233-A7E3-6ED2A80A77CD}"/>
              </a:ext>
            </a:extLst>
          </p:cNvPr>
          <p:cNvSpPr txBox="1"/>
          <p:nvPr/>
        </p:nvSpPr>
        <p:spPr>
          <a:xfrm>
            <a:off x="8265138" y="5896987"/>
            <a:ext cx="252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Irwin Library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66519-A7B2-4942-BA5A-35AC3FA3ECC7}"/>
              </a:ext>
            </a:extLst>
          </p:cNvPr>
          <p:cNvSpPr txBox="1"/>
          <p:nvPr/>
        </p:nvSpPr>
        <p:spPr>
          <a:xfrm>
            <a:off x="8519013" y="3465512"/>
            <a:ext cx="3536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Education Resource Library</a:t>
            </a:r>
          </a:p>
        </p:txBody>
      </p:sp>
    </p:spTree>
    <p:extLst>
      <p:ext uri="{BB962C8B-B14F-4D97-AF65-F5344CB8AC3E}">
        <p14:creationId xmlns:p14="http://schemas.microsoft.com/office/powerpoint/2010/main" val="318630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4F50-E988-4FEE-9B8F-018A88A2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133600"/>
            <a:ext cx="2550160" cy="19913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People!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Subject Librarians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28A13-6B44-4642-A8F3-A9828755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29" y="0"/>
            <a:ext cx="8750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>
            <a:extLst>
              <a:ext uri="{FF2B5EF4-FFF2-40B4-BE49-F238E27FC236}">
                <a16:creationId xmlns:a16="http://schemas.microsoft.com/office/drawing/2014/main" id="{D86456F9-6457-46C2-8314-9B68DE3EF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0" y="3001222"/>
            <a:ext cx="3814763" cy="3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89807-01EA-43F2-B1F2-A7B5902B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92260"/>
            <a:ext cx="10515600" cy="1325563"/>
          </a:xfrm>
        </p:spPr>
        <p:txBody>
          <a:bodyPr/>
          <a:lstStyle/>
          <a:p>
            <a:r>
              <a:rPr lang="en-US" dirty="0"/>
              <a:t>What we do….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6A3DE39-EACF-4099-B109-3FCB14853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17" y="4031751"/>
            <a:ext cx="3026441" cy="22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0C0F36A-80D7-4C02-B28C-29D2B78B4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0" y="2956436"/>
            <a:ext cx="3814763" cy="35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FD8F91D-7C74-4CC7-AB9E-9E88F24F0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45" y="325504"/>
            <a:ext cx="4516036" cy="2552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544AD2-7674-4571-96F6-75F3207A0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598" y="3545124"/>
            <a:ext cx="5373331" cy="3080990"/>
          </a:xfrm>
          <a:prstGeom prst="rect">
            <a:avLst/>
          </a:prstGeom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F2D62BC2-2272-41F5-946C-AAD58505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32" y="1651875"/>
            <a:ext cx="4039541" cy="30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DF2514-FEC8-4058-9B5B-A78816156DB6}"/>
              </a:ext>
            </a:extLst>
          </p:cNvPr>
          <p:cNvSpPr txBox="1"/>
          <p:nvPr/>
        </p:nvSpPr>
        <p:spPr>
          <a:xfrm>
            <a:off x="3338632" y="1017000"/>
            <a:ext cx="154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61C41C-44EB-49DC-BE53-1E7ECF9DFD33}"/>
              </a:ext>
            </a:extLst>
          </p:cNvPr>
          <p:cNvSpPr txBox="1"/>
          <p:nvPr/>
        </p:nvSpPr>
        <p:spPr>
          <a:xfrm>
            <a:off x="173509" y="2274320"/>
            <a:ext cx="217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Digitization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D2D34E-2182-45D8-B166-BF348869B166}"/>
              </a:ext>
            </a:extLst>
          </p:cNvPr>
          <p:cNvSpPr txBox="1"/>
          <p:nvPr/>
        </p:nvSpPr>
        <p:spPr>
          <a:xfrm>
            <a:off x="5877578" y="5806037"/>
            <a:ext cx="298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Scholarly Communication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418BB0C-56BD-40E4-8B53-53E2EAAD28B6}"/>
              </a:ext>
            </a:extLst>
          </p:cNvPr>
          <p:cNvSpPr/>
          <p:nvPr/>
        </p:nvSpPr>
        <p:spPr>
          <a:xfrm>
            <a:off x="2784931" y="852733"/>
            <a:ext cx="2249150" cy="949998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37AD4-153C-4659-83F9-050E3968C023}"/>
              </a:ext>
            </a:extLst>
          </p:cNvPr>
          <p:cNvSpPr txBox="1"/>
          <p:nvPr/>
        </p:nvSpPr>
        <p:spPr>
          <a:xfrm>
            <a:off x="9606337" y="2717035"/>
            <a:ext cx="224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Collections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C51A82-41D7-4F38-A032-ED5C99FE5D9A}"/>
              </a:ext>
            </a:extLst>
          </p:cNvPr>
          <p:cNvSpPr/>
          <p:nvPr/>
        </p:nvSpPr>
        <p:spPr>
          <a:xfrm>
            <a:off x="5358402" y="5806036"/>
            <a:ext cx="3814763" cy="1115303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FCDBCE-85D3-41AC-B338-3D64ACA2A1A5}"/>
              </a:ext>
            </a:extLst>
          </p:cNvPr>
          <p:cNvSpPr/>
          <p:nvPr/>
        </p:nvSpPr>
        <p:spPr>
          <a:xfrm>
            <a:off x="63099" y="2051224"/>
            <a:ext cx="2249150" cy="949998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E19AB4-5E99-404C-9D52-5418D9C44F3D}"/>
              </a:ext>
            </a:extLst>
          </p:cNvPr>
          <p:cNvSpPr/>
          <p:nvPr/>
        </p:nvSpPr>
        <p:spPr>
          <a:xfrm>
            <a:off x="9385670" y="2565313"/>
            <a:ext cx="2249150" cy="949998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4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02FA-6C3E-4A4F-8A04-49B7CB492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Front Door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63CBA-F26F-45AE-833D-EF50F99D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2438399"/>
            <a:ext cx="3024868" cy="4054475"/>
          </a:xfrm>
        </p:spPr>
        <p:txBody>
          <a:bodyPr/>
          <a:lstStyle/>
          <a:p>
            <a:r>
              <a:rPr lang="en-US" dirty="0"/>
              <a:t>THE CATALOG</a:t>
            </a:r>
          </a:p>
          <a:p>
            <a:r>
              <a:rPr lang="en-US" dirty="0"/>
              <a:t>Databases</a:t>
            </a:r>
          </a:p>
          <a:p>
            <a:r>
              <a:rPr lang="en-US" dirty="0"/>
              <a:t>LibGuides</a:t>
            </a:r>
          </a:p>
          <a:p>
            <a:r>
              <a:rPr lang="en-US" dirty="0"/>
              <a:t>ASK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15F224-1032-4BBC-B5C6-A06D4BB8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1412368"/>
            <a:ext cx="7943850" cy="56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8A0D-BD1A-4B8D-AD9A-EEAC1B26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en-US" dirty="0"/>
              <a:t>LibGuide Landing Page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9BFBA0-032A-44C1-A4D9-80CE8C63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77018"/>
            <a:ext cx="5708673" cy="6176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744A5F-C44B-4040-9A5F-15B3CB9FF6D4}"/>
              </a:ext>
            </a:extLst>
          </p:cNvPr>
          <p:cNvSpPr txBox="1"/>
          <p:nvPr/>
        </p:nvSpPr>
        <p:spPr>
          <a:xfrm>
            <a:off x="265407" y="2526874"/>
            <a:ext cx="5830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hlinkClick r:id="rId3"/>
              </a:rPr>
              <a:t>https://libguides.butler.edu/</a:t>
            </a:r>
            <a:br>
              <a:rPr lang="en-US" sz="3200" b="1" dirty="0">
                <a:latin typeface="+mj-lt"/>
                <a:hlinkClick r:id="rId3"/>
              </a:rPr>
            </a:br>
            <a:r>
              <a:rPr lang="en-US" sz="3200" b="1" dirty="0">
                <a:latin typeface="+mj-lt"/>
                <a:hlinkClick r:id="rId3"/>
              </a:rPr>
              <a:t>outside-academics</a:t>
            </a:r>
            <a:endParaRPr lang="en-US" sz="3200" b="1" dirty="0"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C3C63B-3540-436E-B63D-F188D661791B}"/>
              </a:ext>
            </a:extLst>
          </p:cNvPr>
          <p:cNvSpPr/>
          <p:nvPr/>
        </p:nvSpPr>
        <p:spPr>
          <a:xfrm>
            <a:off x="63098" y="2051223"/>
            <a:ext cx="5320559" cy="2078987"/>
          </a:xfrm>
          <a:prstGeom prst="ellipse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8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266FEC945A2843B201ADB4417A27D2" ma:contentTypeVersion="11" ma:contentTypeDescription="Create a new document." ma:contentTypeScope="" ma:versionID="a9693069996c2075244cbfa875978390">
  <xsd:schema xmlns:xsd="http://www.w3.org/2001/XMLSchema" xmlns:xs="http://www.w3.org/2001/XMLSchema" xmlns:p="http://schemas.microsoft.com/office/2006/metadata/properties" xmlns:ns2="e04ca947-c290-4208-80f3-8665388fb928" xmlns:ns3="32d12c46-dbfe-4d60-870f-4534c71ede62" targetNamespace="http://schemas.microsoft.com/office/2006/metadata/properties" ma:root="true" ma:fieldsID="0a44beddc909fb7403bf5f25bdc3cd99" ns2:_="" ns3:_="">
    <xsd:import namespace="e04ca947-c290-4208-80f3-8665388fb928"/>
    <xsd:import namespace="32d12c46-dbfe-4d60-870f-4534c71ed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ca947-c290-4208-80f3-8665388fb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12c46-dbfe-4d60-870f-4534c71ede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ED3B6-98A6-4A67-847C-663DA4F62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B73030-49B8-48CA-8BD3-0BBBDCD73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4ca947-c290-4208-80f3-8665388fb928"/>
    <ds:schemaRef ds:uri="32d12c46-dbfe-4d60-870f-4534c71ed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49A479-A90A-473A-9069-A633F10D120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112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Welcome to Butler Libraries </vt:lpstr>
      <vt:lpstr>Plan for today:</vt:lpstr>
      <vt:lpstr>Location, Location, Location</vt:lpstr>
      <vt:lpstr>People!  Subject Librarians</vt:lpstr>
      <vt:lpstr>What we do….</vt:lpstr>
      <vt:lpstr>Electronic Front Door</vt:lpstr>
      <vt:lpstr>LibGuide Landing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Ward, Sarah</dc:creator>
  <cp:lastModifiedBy>Neal, Sally</cp:lastModifiedBy>
  <cp:revision>11</cp:revision>
  <dcterms:created xsi:type="dcterms:W3CDTF">2021-08-31T21:53:54Z</dcterms:created>
  <dcterms:modified xsi:type="dcterms:W3CDTF">2022-11-22T14:15:12Z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0x0101007E266FEC945A2843B201ADB4417A27D2</vt:lpwstr>
  </property>
</Properties>
</file>