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660" r:id="rId5"/>
    <p:sldMasterId id="2147483684" r:id="rId6"/>
    <p:sldMasterId id="2147483672" r:id="rId7"/>
  </p:sldMasterIdLst>
  <p:notesMasterIdLst>
    <p:notesMasterId r:id="rId11"/>
  </p:notesMasterIdLst>
  <p:handoutMasterIdLst>
    <p:handoutMasterId r:id="rId12"/>
  </p:handoutMasterIdLst>
  <p:sldIdLst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437" y="67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F862-694B-E74D-BFBE-60FBA9F6EC5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97BF-91E9-9448-9FE6-590085B4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09FC-A241-2544-97D8-50942BB5A13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99AE-4306-F649-A89C-92935A52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1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5502" y="2130425"/>
            <a:ext cx="489439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00173" y="4273542"/>
            <a:ext cx="366505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3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9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1/17/2023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5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32A0A29F-A7BD-E943-9D0A-690E4C218077}" type="datetime1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9991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674"/>
            <a:ext cx="4040188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987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8470"/>
            <a:ext cx="4041775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8EB86CF7-42B1-BF4E-9E88-439ECDE89906}" type="datetime1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55B0A22B-B631-8B45-B05C-10D82BCE1C99}" type="datetime1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29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AA276D9F-7903-2642-9A5E-6B55D9B45A0D}" type="datetime1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9991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674"/>
            <a:ext cx="4040188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987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8470"/>
            <a:ext cx="4041775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A677E3A1-10B3-534F-8D31-403865F8950D}" type="datetime1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tleruniv_vert_wht_1-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6236911"/>
            <a:ext cx="1244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747605"/>
            <a:ext cx="82296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96988"/>
            <a:ext cx="8229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0100" y="6270171"/>
            <a:ext cx="723900" cy="292100"/>
          </a:xfrm>
          <a:prstGeom prst="rect">
            <a:avLst/>
          </a:prstGeom>
        </p:spPr>
      </p:pic>
      <p:pic>
        <p:nvPicPr>
          <p:cNvPr id="11" name="Picture 10" descr="butleruniv_vert_4cp_1-4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6236911"/>
            <a:ext cx="1244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8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747605"/>
            <a:ext cx="82296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96988"/>
            <a:ext cx="8229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0100" y="6270171"/>
            <a:ext cx="723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5FF8A3B-CA1A-C8B4-5A06-A736603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FE92AD-A529-28C7-8535-89C5207EC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9664778-A9E3-0AFD-E905-38036926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261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170e72-a4f1-4418-a243-f524cda12b99" xsi:nil="true"/>
    <lcf76f155ced4ddcb4097134ff3c332f xmlns="140d334b-6795-4776-a5eb-01fe95c295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5682E2F4FB4468B4F8E880A157147" ma:contentTypeVersion="16" ma:contentTypeDescription="Create a new document." ma:contentTypeScope="" ma:versionID="98823961adff0b9d632bbace7f192eb0">
  <xsd:schema xmlns:xsd="http://www.w3.org/2001/XMLSchema" xmlns:xs="http://www.w3.org/2001/XMLSchema" xmlns:p="http://schemas.microsoft.com/office/2006/metadata/properties" xmlns:ns2="140d334b-6795-4776-a5eb-01fe95c2951d" xmlns:ns3="b8170e72-a4f1-4418-a243-f524cda12b99" targetNamespace="http://schemas.microsoft.com/office/2006/metadata/properties" ma:root="true" ma:fieldsID="76a51295f2051e6634b0c46277a484d1" ns2:_="" ns3:_="">
    <xsd:import namespace="140d334b-6795-4776-a5eb-01fe95c2951d"/>
    <xsd:import namespace="b8170e72-a4f1-4418-a243-f524cda12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d334b-6795-4776-a5eb-01fe95c29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2f159a-1128-4a58-b7b4-36dba8b6a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70e72-a4f1-4418-a243-f524cda12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75bc60-437f-49e6-805d-d6ea4f0a1142}" ma:internalName="TaxCatchAll" ma:showField="CatchAllData" ma:web="b8170e72-a4f1-4418-a243-f524cda12b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CB601-039D-4DB1-AD34-A48BDE0D5D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33C75D-172A-4CD4-9C4D-667A29186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AF4B2-8853-424F-9417-49BA31AF2E12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Georgia</vt:lpstr>
      <vt:lpstr>Helvetica</vt:lpstr>
      <vt:lpstr>4_Office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Orlowski, Katie</dc:creator>
  <cp:lastModifiedBy>Wodecki, Samantha</cp:lastModifiedBy>
  <cp:revision>26</cp:revision>
  <cp:lastPrinted>2015-08-31T18:44:18Z</cp:lastPrinted>
  <dcterms:created xsi:type="dcterms:W3CDTF">2015-03-02T15:38:05Z</dcterms:created>
  <dcterms:modified xsi:type="dcterms:W3CDTF">2023-01-17T18:54:18Z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0x010100B36D0A680E1EE944B827E0864D007960</vt:lpwstr>
  </property>
  <property fmtid="{D5CDD505-2E9C-101B-9397-08002B2CF9AE}" pid="3" name="Order">
    <vt:r8>79800</vt:r8>
  </property>
</Properties>
</file>