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9" r:id="rId2"/>
    <p:sldId id="264" r:id="rId3"/>
    <p:sldId id="263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1330"/>
    <a:srgbClr val="0D13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9242" autoAdjust="0"/>
  </p:normalViewPr>
  <p:slideViewPr>
    <p:cSldViewPr snapToGrid="0">
      <p:cViewPr varScale="1">
        <p:scale>
          <a:sx n="79" d="100"/>
          <a:sy n="79" d="100"/>
        </p:scale>
        <p:origin x="15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D75A3-A5DA-440E-9F31-39BAA8795771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E90AE-B77F-4A62-8C1B-BAAB7F055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64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E90AE-B77F-4A62-8C1B-BAAB7F0555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29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E90AE-B77F-4A62-8C1B-BAAB7F0555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56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E90AE-B77F-4A62-8C1B-BAAB7F0555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74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401E-2D1A-4E7B-B1F6-ED8515E34F3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15B-8EB8-49CE-B039-57BF45D4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1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401E-2D1A-4E7B-B1F6-ED8515E34F3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15B-8EB8-49CE-B039-57BF45D4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3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401E-2D1A-4E7B-B1F6-ED8515E34F3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15B-8EB8-49CE-B039-57BF45D4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9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401E-2D1A-4E7B-B1F6-ED8515E34F3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15B-8EB8-49CE-B039-57BF45D4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3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401E-2D1A-4E7B-B1F6-ED8515E34F3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15B-8EB8-49CE-B039-57BF45D4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5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401E-2D1A-4E7B-B1F6-ED8515E34F3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15B-8EB8-49CE-B039-57BF45D4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1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401E-2D1A-4E7B-B1F6-ED8515E34F3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15B-8EB8-49CE-B039-57BF45D4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0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401E-2D1A-4E7B-B1F6-ED8515E34F3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15B-8EB8-49CE-B039-57BF45D4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2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401E-2D1A-4E7B-B1F6-ED8515E34F3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15B-8EB8-49CE-B039-57BF45D4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4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401E-2D1A-4E7B-B1F6-ED8515E34F3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15B-8EB8-49CE-B039-57BF45D4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1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4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401E-2D1A-4E7B-B1F6-ED8515E34F3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15B-8EB8-49CE-B039-57BF45D4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2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2401E-2D1A-4E7B-B1F6-ED8515E34F35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2115B-8EB8-49CE-B039-57BF45D4F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7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A22CB1-00A3-45F9-938E-5504A66A99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98" y="1689409"/>
            <a:ext cx="7136573" cy="14719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BD792CE-9DBF-4D32-8C1D-7BB350AA502B}"/>
              </a:ext>
            </a:extLst>
          </p:cNvPr>
          <p:cNvSpPr txBox="1"/>
          <p:nvPr/>
        </p:nvSpPr>
        <p:spPr>
          <a:xfrm>
            <a:off x="1500204" y="4102978"/>
            <a:ext cx="65482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BUTLER’S CREDIT UNION</a:t>
            </a:r>
          </a:p>
        </p:txBody>
      </p:sp>
    </p:spTree>
    <p:extLst>
      <p:ext uri="{BB962C8B-B14F-4D97-AF65-F5344CB8AC3E}">
        <p14:creationId xmlns:p14="http://schemas.microsoft.com/office/powerpoint/2010/main" val="363088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81CC6-B7D6-4B91-B9C5-4162028B7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55" y="1062081"/>
            <a:ext cx="7886700" cy="1325563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0D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Elements: Who We Are</a:t>
            </a:r>
            <a:br>
              <a:rPr lang="en-US" sz="4800" b="1" dirty="0">
                <a:solidFill>
                  <a:srgbClr val="0D132D"/>
                </a:solidFill>
              </a:rPr>
            </a:br>
            <a:r>
              <a:rPr lang="en-US" sz="3200" b="1" i="1" dirty="0">
                <a:solidFill>
                  <a:srgbClr val="0D132D"/>
                </a:solidFill>
              </a:rPr>
              <a:t>Like a Bank, Only Better</a:t>
            </a:r>
            <a:br>
              <a:rPr lang="en-US" sz="3200" b="1" i="1" dirty="0">
                <a:solidFill>
                  <a:srgbClr val="0D132D"/>
                </a:solidFill>
              </a:rPr>
            </a:br>
            <a:endParaRPr lang="en-US" sz="3200" dirty="0">
              <a:solidFill>
                <a:srgbClr val="0D132D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E1AFE-356E-41E3-B8D1-85531B751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572" y="2330605"/>
            <a:ext cx="6908180" cy="3688339"/>
          </a:xfrm>
        </p:spPr>
        <p:txBody>
          <a:bodyPr>
            <a:normAutofit fontScale="85000" lnSpcReduction="10000"/>
          </a:bodyPr>
          <a:lstStyle/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E1330"/>
                </a:solidFill>
              </a:rPr>
              <a:t>Elements is </a:t>
            </a:r>
            <a:r>
              <a:rPr lang="en-US" sz="3000" b="1" dirty="0">
                <a:solidFill>
                  <a:srgbClr val="0E1330"/>
                </a:solidFill>
              </a:rPr>
              <a:t>Butler’s Credit Union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E1330"/>
                </a:solidFill>
              </a:rPr>
              <a:t>We Offer a Full Suite of Superior Financial Products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E1330"/>
                </a:solidFill>
              </a:rPr>
              <a:t>We are Butler’s Financial Wellness Provider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E1330"/>
                </a:solidFill>
              </a:rPr>
              <a:t>We Offer Expert Financial Advice through Our Financial Workshops and Events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E1330"/>
                </a:solidFill>
              </a:rPr>
              <a:t>We are Locally Based with a National Footprint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33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D792CE-9DBF-4D32-8C1D-7BB350AA502B}"/>
              </a:ext>
            </a:extLst>
          </p:cNvPr>
          <p:cNvSpPr txBox="1"/>
          <p:nvPr/>
        </p:nvSpPr>
        <p:spPr>
          <a:xfrm>
            <a:off x="850130" y="2115386"/>
            <a:ext cx="78726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Current Offerings for Butler Employees: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AC9F62-86DD-4F31-BF47-C1055508CE5F}"/>
              </a:ext>
            </a:extLst>
          </p:cNvPr>
          <p:cNvSpPr txBox="1"/>
          <p:nvPr/>
        </p:nvSpPr>
        <p:spPr>
          <a:xfrm>
            <a:off x="850130" y="849626"/>
            <a:ext cx="6667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Save Money with Elements:</a:t>
            </a:r>
          </a:p>
          <a:p>
            <a:r>
              <a:rPr lang="en-US" sz="2800" b="1" i="1" dirty="0">
                <a:solidFill>
                  <a:schemeClr val="bg1">
                    <a:lumMod val="85000"/>
                  </a:schemeClr>
                </a:solidFill>
              </a:rPr>
              <a:t>Like a Bank, Only Better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F4FBA-B8BF-4A8C-B619-ADB93B0DA3B7}"/>
              </a:ext>
            </a:extLst>
          </p:cNvPr>
          <p:cNvSpPr txBox="1"/>
          <p:nvPr/>
        </p:nvSpPr>
        <p:spPr>
          <a:xfrm>
            <a:off x="1708298" y="2776718"/>
            <a:ext cx="6081823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i="1" dirty="0">
                <a:solidFill>
                  <a:schemeClr val="bg1"/>
                </a:solidFill>
              </a:rPr>
              <a:t>5.00% APY on our High Interest Checking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i="1" dirty="0">
                <a:solidFill>
                  <a:schemeClr val="bg1"/>
                </a:solidFill>
              </a:rPr>
              <a:t>$200 Cash Back Butler University Visa Rewards Credit Card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i="1" dirty="0">
                <a:solidFill>
                  <a:schemeClr val="bg1"/>
                </a:solidFill>
              </a:rPr>
              <a:t>Certificate Specials: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i="1" dirty="0">
                <a:solidFill>
                  <a:schemeClr val="bg1"/>
                </a:solidFill>
              </a:rPr>
              <a:t>5.50% 8-month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81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760277F-D40B-4CA3-96F4-C77AD2742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3602"/>
            <a:ext cx="9144000" cy="52120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C5636B0-5363-41E5-81DB-8802E0B73ED7}"/>
              </a:ext>
            </a:extLst>
          </p:cNvPr>
          <p:cNvSpPr txBox="1"/>
          <p:nvPr/>
        </p:nvSpPr>
        <p:spPr>
          <a:xfrm>
            <a:off x="241006" y="5906528"/>
            <a:ext cx="8796668" cy="461665"/>
          </a:xfrm>
          <a:prstGeom prst="rect">
            <a:avLst/>
          </a:prstGeom>
          <a:noFill/>
          <a:ln w="12700">
            <a:solidFill>
              <a:srgbClr val="0E133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E1330"/>
                </a:solidFill>
              </a:rPr>
              <a:t>Visit </a:t>
            </a:r>
            <a:r>
              <a:rPr lang="en-US" sz="2400" b="1" i="1" u="sng" dirty="0">
                <a:solidFill>
                  <a:srgbClr val="0E1330"/>
                </a:solidFill>
              </a:rPr>
              <a:t>elements.org/butler </a:t>
            </a:r>
            <a:r>
              <a:rPr lang="en-US" sz="2400" b="1" i="1" dirty="0">
                <a:solidFill>
                  <a:srgbClr val="0E1330"/>
                </a:solidFill>
              </a:rPr>
              <a:t>to learn more about Elements on campus!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378280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113</Words>
  <Application>Microsoft Office PowerPoint</Application>
  <PresentationFormat>On-screen Show (4:3)</PresentationFormat>
  <Paragraphs>18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Elements: Who We Are Like a Bank, Only Better </vt:lpstr>
      <vt:lpstr>PowerPoint Presentation</vt:lpstr>
      <vt:lpstr>PowerPoint Presentation</vt:lpstr>
    </vt:vector>
  </TitlesOfParts>
  <Company>Elements Financial Federal Credit Union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 Fischer</dc:creator>
  <cp:lastModifiedBy>Eliza Claborn</cp:lastModifiedBy>
  <cp:revision>7</cp:revision>
  <dcterms:created xsi:type="dcterms:W3CDTF">2022-10-04T17:21:12Z</dcterms:created>
  <dcterms:modified xsi:type="dcterms:W3CDTF">2024-03-19T18:41:13Z</dcterms:modified>
</cp:coreProperties>
</file>