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660" r:id="rId5"/>
    <p:sldMasterId id="2147483684" r:id="rId6"/>
    <p:sldMasterId id="2147483672" r:id="rId7"/>
  </p:sldMasterIdLst>
  <p:notesMasterIdLst>
    <p:notesMasterId r:id="rId15"/>
  </p:notesMasterIdLst>
  <p:handoutMasterIdLst>
    <p:handoutMasterId r:id="rId16"/>
  </p:handoutMasterIdLst>
  <p:sldIdLst>
    <p:sldId id="264" r:id="rId8"/>
    <p:sldId id="262" r:id="rId9"/>
    <p:sldId id="265" r:id="rId10"/>
    <p:sldId id="261"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D73C9-1FFF-4D4F-847D-A0F29FA0ACA2}" v="12" dt="2024-03-15T14:28:18.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showGuides="1">
      <p:cViewPr varScale="1">
        <p:scale>
          <a:sx n="80" d="100"/>
          <a:sy n="80" d="100"/>
        </p:scale>
        <p:origin x="858" y="84"/>
      </p:cViewPr>
      <p:guideLst>
        <p:guide orient="horz" pos="2160"/>
        <p:guide pos="380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Jennie" userId="f4ce4919-4c6f-4649-a3e1-f2c69ec8de31" providerId="ADAL" clId="{DB4D73C9-1FFF-4D4F-847D-A0F29FA0ACA2}"/>
    <pc:docChg chg="undo custSel modSld">
      <pc:chgData name="Jones, Jennie" userId="f4ce4919-4c6f-4649-a3e1-f2c69ec8de31" providerId="ADAL" clId="{DB4D73C9-1FFF-4D4F-847D-A0F29FA0ACA2}" dt="2024-03-15T14:35:58.333" v="135" actId="20577"/>
      <pc:docMkLst>
        <pc:docMk/>
      </pc:docMkLst>
      <pc:sldChg chg="modSp mod">
        <pc:chgData name="Jones, Jennie" userId="f4ce4919-4c6f-4649-a3e1-f2c69ec8de31" providerId="ADAL" clId="{DB4D73C9-1FFF-4D4F-847D-A0F29FA0ACA2}" dt="2024-03-15T14:27:28.631" v="84" actId="20577"/>
        <pc:sldMkLst>
          <pc:docMk/>
          <pc:sldMk cId="1015232559" sldId="261"/>
        </pc:sldMkLst>
        <pc:spChg chg="mod">
          <ac:chgData name="Jones, Jennie" userId="f4ce4919-4c6f-4649-a3e1-f2c69ec8de31" providerId="ADAL" clId="{DB4D73C9-1FFF-4D4F-847D-A0F29FA0ACA2}" dt="2024-03-15T14:27:28.631" v="84" actId="20577"/>
          <ac:spMkLst>
            <pc:docMk/>
            <pc:sldMk cId="1015232559" sldId="261"/>
            <ac:spMk id="3" creationId="{00000000-0000-0000-0000-000000000000}"/>
          </ac:spMkLst>
        </pc:spChg>
      </pc:sldChg>
      <pc:sldChg chg="addSp delSp modSp">
        <pc:chgData name="Jones, Jennie" userId="f4ce4919-4c6f-4649-a3e1-f2c69ec8de31" providerId="ADAL" clId="{DB4D73C9-1FFF-4D4F-847D-A0F29FA0ACA2}" dt="2024-03-15T14:24:04.458" v="10" actId="1076"/>
        <pc:sldMkLst>
          <pc:docMk/>
          <pc:sldMk cId="1625424226" sldId="262"/>
        </pc:sldMkLst>
        <pc:picChg chg="add mod">
          <ac:chgData name="Jones, Jennie" userId="f4ce4919-4c6f-4649-a3e1-f2c69ec8de31" providerId="ADAL" clId="{DB4D73C9-1FFF-4D4F-847D-A0F29FA0ACA2}" dt="2024-03-15T14:24:04.458" v="10" actId="1076"/>
          <ac:picMkLst>
            <pc:docMk/>
            <pc:sldMk cId="1625424226" sldId="262"/>
            <ac:picMk id="5" creationId="{847BE3C0-3484-8AE4-F68A-7703B8F872A3}"/>
          </ac:picMkLst>
        </pc:picChg>
        <pc:picChg chg="del">
          <ac:chgData name="Jones, Jennie" userId="f4ce4919-4c6f-4649-a3e1-f2c69ec8de31" providerId="ADAL" clId="{DB4D73C9-1FFF-4D4F-847D-A0F29FA0ACA2}" dt="2024-03-15T14:23:08.361" v="0" actId="478"/>
          <ac:picMkLst>
            <pc:docMk/>
            <pc:sldMk cId="1625424226" sldId="262"/>
            <ac:picMk id="1026" creationId="{C0DD82F2-AA3C-39FC-5944-73794804A797}"/>
          </ac:picMkLst>
        </pc:picChg>
      </pc:sldChg>
      <pc:sldChg chg="modSp mod">
        <pc:chgData name="Jones, Jennie" userId="f4ce4919-4c6f-4649-a3e1-f2c69ec8de31" providerId="ADAL" clId="{DB4D73C9-1FFF-4D4F-847D-A0F29FA0ACA2}" dt="2024-03-15T14:29:22.834" v="122" actId="20577"/>
        <pc:sldMkLst>
          <pc:docMk/>
          <pc:sldMk cId="1959801501" sldId="266"/>
        </pc:sldMkLst>
        <pc:spChg chg="mod">
          <ac:chgData name="Jones, Jennie" userId="f4ce4919-4c6f-4649-a3e1-f2c69ec8de31" providerId="ADAL" clId="{DB4D73C9-1FFF-4D4F-847D-A0F29FA0ACA2}" dt="2024-03-15T14:29:22.834" v="122" actId="20577"/>
          <ac:spMkLst>
            <pc:docMk/>
            <pc:sldMk cId="1959801501" sldId="266"/>
            <ac:spMk id="7" creationId="{3D2297C5-215B-4225-645D-0BA9BB4B6E21}"/>
          </ac:spMkLst>
        </pc:spChg>
      </pc:sldChg>
      <pc:sldChg chg="modSp mod">
        <pc:chgData name="Jones, Jennie" userId="f4ce4919-4c6f-4649-a3e1-f2c69ec8de31" providerId="ADAL" clId="{DB4D73C9-1FFF-4D4F-847D-A0F29FA0ACA2}" dt="2024-03-15T14:35:58.333" v="135" actId="20577"/>
        <pc:sldMkLst>
          <pc:docMk/>
          <pc:sldMk cId="3648728667" sldId="267"/>
        </pc:sldMkLst>
        <pc:spChg chg="mod">
          <ac:chgData name="Jones, Jennie" userId="f4ce4919-4c6f-4649-a3e1-f2c69ec8de31" providerId="ADAL" clId="{DB4D73C9-1FFF-4D4F-847D-A0F29FA0ACA2}" dt="2024-03-15T14:35:58.333" v="135" actId="20577"/>
          <ac:spMkLst>
            <pc:docMk/>
            <pc:sldMk cId="3648728667" sldId="267"/>
            <ac:spMk id="7" creationId="{A47E6725-EE91-2618-4073-43E4CB2027B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7DF862-694B-E74D-BFBE-60FBA9F6EC5B}" type="datetimeFigureOut">
              <a:rPr lang="en-US" smtClean="0"/>
              <a:t>3/15/2024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F697BF-91E9-9448-9FE6-590085B448DC}" type="slidenum">
              <a:rPr lang="en-US" smtClean="0"/>
              <a:t>‹#›</a:t>
            </a:fld>
            <a:endParaRPr lang="en-US"/>
          </a:p>
        </p:txBody>
      </p:sp>
    </p:spTree>
    <p:extLst>
      <p:ext uri="{BB962C8B-B14F-4D97-AF65-F5344CB8AC3E}">
        <p14:creationId xmlns:p14="http://schemas.microsoft.com/office/powerpoint/2010/main" val="3616099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DE09FC-A241-2544-97D8-50942BB5A136}" type="datetimeFigureOut">
              <a:rPr lang="en-US" smtClean="0"/>
              <a:t>3/15/2024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EF99AE-4306-F649-A89C-92935A52E858}" type="slidenum">
              <a:rPr lang="en-US" smtClean="0"/>
              <a:t>‹#›</a:t>
            </a:fld>
            <a:endParaRPr lang="en-US"/>
          </a:p>
        </p:txBody>
      </p:sp>
    </p:spTree>
    <p:extLst>
      <p:ext uri="{BB962C8B-B14F-4D97-AF65-F5344CB8AC3E}">
        <p14:creationId xmlns:p14="http://schemas.microsoft.com/office/powerpoint/2010/main" val="29561912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247337" y="2130426"/>
            <a:ext cx="6525865"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10" name="Subtitle 2"/>
          <p:cNvSpPr>
            <a:spLocks noGrp="1"/>
          </p:cNvSpPr>
          <p:nvPr>
            <p:ph type="subTitle" idx="1"/>
          </p:nvPr>
        </p:nvSpPr>
        <p:spPr>
          <a:xfrm>
            <a:off x="1066898" y="4273542"/>
            <a:ext cx="4886741"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31374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914400" y="2130426"/>
            <a:ext cx="10363200" cy="1470025"/>
          </a:xfrm>
          <a:prstGeom prst="rect">
            <a:avLst/>
          </a:prstGeom>
        </p:spPr>
        <p:txBody>
          <a:bodyPr/>
          <a:lstStyle>
            <a:lvl1pPr>
              <a:defRPr b="1" i="0">
                <a:solidFill>
                  <a:srgbClr val="FFFFFF"/>
                </a:solidFill>
                <a:latin typeface="Helvetica"/>
                <a:cs typeface="Helvetica"/>
              </a:defRPr>
            </a:lvl1pPr>
          </a:lstStyle>
          <a:p>
            <a:r>
              <a:rPr lang="en-US" dirty="0"/>
              <a:t>CLICK TO EDIT MASTER TITLE STYLE</a:t>
            </a:r>
          </a:p>
        </p:txBody>
      </p:sp>
      <p:sp>
        <p:nvSpPr>
          <p:cNvPr id="8" name="Subtitle 2"/>
          <p:cNvSpPr>
            <a:spLocks noGrp="1"/>
          </p:cNvSpPr>
          <p:nvPr>
            <p:ph type="subTitle" idx="1"/>
          </p:nvPr>
        </p:nvSpPr>
        <p:spPr>
          <a:xfrm>
            <a:off x="1828800" y="3886200"/>
            <a:ext cx="8534400" cy="1752600"/>
          </a:xfrm>
          <a:prstGeom prst="rect">
            <a:avLst/>
          </a:prstGeom>
        </p:spPr>
        <p:txBody>
          <a:bodyPr/>
          <a:lstStyle>
            <a:lvl1pPr marL="0" indent="0" algn="ctr">
              <a:buNone/>
              <a:defRPr b="0" i="0">
                <a:solidFill>
                  <a:srgbClr val="FFFFF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4259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360717" y="6220805"/>
            <a:ext cx="1407913" cy="365125"/>
          </a:xfrm>
          <a:prstGeom prst="rect">
            <a:avLst/>
          </a:prstGeom>
        </p:spPr>
        <p:txBody>
          <a:bodyPr/>
          <a:lstStyle>
            <a:lvl1pPr>
              <a:defRPr b="1" i="0">
                <a:latin typeface="Helvetica"/>
                <a:cs typeface="Helvetica"/>
              </a:defRPr>
            </a:lvl1pPr>
          </a:lstStyle>
          <a:p>
            <a:fld id="{28C411A1-7134-1F4B-A1D7-6BD1DD412DD1}" type="datetime1">
              <a:rPr lang="en-US" smtClean="0"/>
              <a:pPr/>
              <a:t>3/15/2024</a:t>
            </a:fld>
            <a:endParaRPr lang="en-US"/>
          </a:p>
        </p:txBody>
      </p:sp>
      <p:sp>
        <p:nvSpPr>
          <p:cNvPr id="11"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12" name="Slide Number Placeholder 5"/>
          <p:cNvSpPr>
            <a:spLocks noGrp="1"/>
          </p:cNvSpPr>
          <p:nvPr>
            <p:ph type="sldNum" sz="quarter" idx="12"/>
          </p:nvPr>
        </p:nvSpPr>
        <p:spPr>
          <a:xfrm>
            <a:off x="10901809" y="6220805"/>
            <a:ext cx="979295"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a:p>
        </p:txBody>
      </p:sp>
      <p:sp>
        <p:nvSpPr>
          <p:cNvPr id="14" name="Content Placeholder 2"/>
          <p:cNvSpPr>
            <a:spLocks noGrp="1"/>
          </p:cNvSpPr>
          <p:nvPr>
            <p:ph idx="1"/>
          </p:nvPr>
        </p:nvSpPr>
        <p:spPr>
          <a:xfrm>
            <a:off x="609600" y="1098708"/>
            <a:ext cx="10972800" cy="5027456"/>
          </a:xfrm>
          <a:prstGeom prst="rect">
            <a:avLst/>
          </a:prstGeom>
        </p:spPr>
        <p:txBody>
          <a:bodyPr/>
          <a:lstStyle>
            <a:lvl1pPr>
              <a:defRPr b="0" i="0">
                <a:solidFill>
                  <a:srgbClr val="13294B"/>
                </a:solidFill>
                <a:latin typeface="Georgia"/>
                <a:cs typeface="Georgia"/>
              </a:defRPr>
            </a:lvl1pPr>
            <a:lvl2pPr>
              <a:defRPr b="0" i="0">
                <a:solidFill>
                  <a:srgbClr val="13294B"/>
                </a:solidFill>
                <a:latin typeface="Georgia"/>
                <a:cs typeface="Georgia"/>
              </a:defRPr>
            </a:lvl2pPr>
            <a:lvl3pPr>
              <a:defRPr b="0" i="0">
                <a:solidFill>
                  <a:srgbClr val="13294B"/>
                </a:solidFill>
                <a:latin typeface="Georgia"/>
                <a:cs typeface="Georgia"/>
              </a:defRPr>
            </a:lvl3pPr>
            <a:lvl4pPr>
              <a:defRPr b="0" i="0">
                <a:solidFill>
                  <a:srgbClr val="13294B"/>
                </a:solidFill>
                <a:latin typeface="Georgia"/>
                <a:cs typeface="Georgia"/>
              </a:defRPr>
            </a:lvl4pPr>
            <a:lvl5pPr>
              <a:defRPr b="0" i="0">
                <a:solidFill>
                  <a:srgbClr val="13294B"/>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3151150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dirty="0"/>
              <a:t>CLICK TO EDIT MASTER TITLE STYLE</a:t>
            </a:r>
          </a:p>
        </p:txBody>
      </p:sp>
      <p:sp>
        <p:nvSpPr>
          <p:cNvPr id="13" name="Content Placeholder 2"/>
          <p:cNvSpPr>
            <a:spLocks noGrp="1"/>
          </p:cNvSpPr>
          <p:nvPr>
            <p:ph sz="half" idx="1"/>
          </p:nvPr>
        </p:nvSpPr>
        <p:spPr>
          <a:xfrm>
            <a:off x="609600" y="1098708"/>
            <a:ext cx="5384800" cy="5027456"/>
          </a:xfrm>
          <a:prstGeom prst="rect">
            <a:avLst/>
          </a:prstGeom>
        </p:spPr>
        <p:txBody>
          <a:bodyPr/>
          <a:lstStyle>
            <a:lvl1pPr>
              <a:defRPr sz="2800" b="0" i="0">
                <a:solidFill>
                  <a:srgbClr val="13294B"/>
                </a:solidFill>
                <a:latin typeface="Georgia"/>
                <a:cs typeface="Georgia"/>
              </a:defRPr>
            </a:lvl1pPr>
            <a:lvl2pPr>
              <a:defRPr sz="2400" b="0" i="0">
                <a:solidFill>
                  <a:srgbClr val="13294B"/>
                </a:solidFill>
                <a:latin typeface="Georgia"/>
                <a:cs typeface="Georgia"/>
              </a:defRPr>
            </a:lvl2pPr>
            <a:lvl3pPr>
              <a:defRPr sz="2000" b="0" i="0">
                <a:solidFill>
                  <a:srgbClr val="13294B"/>
                </a:solidFill>
                <a:latin typeface="Georgia"/>
                <a:cs typeface="Georgia"/>
              </a:defRPr>
            </a:lvl3pPr>
            <a:lvl4pPr>
              <a:defRPr sz="1800" b="0" i="0">
                <a:solidFill>
                  <a:srgbClr val="13294B"/>
                </a:solidFill>
                <a:latin typeface="Georgia"/>
                <a:cs typeface="Georgia"/>
              </a:defRPr>
            </a:lvl4pPr>
            <a:lvl5pPr>
              <a:defRPr sz="1800" b="0" i="0">
                <a:solidFill>
                  <a:srgbClr val="13294B"/>
                </a:solidFill>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2"/>
          </p:nvPr>
        </p:nvSpPr>
        <p:spPr>
          <a:xfrm>
            <a:off x="6197600" y="1098708"/>
            <a:ext cx="5384800" cy="5027456"/>
          </a:xfrm>
          <a:prstGeom prst="rect">
            <a:avLst/>
          </a:prstGeom>
        </p:spPr>
        <p:txBody>
          <a:bodyPr/>
          <a:lstStyle>
            <a:lvl1pPr>
              <a:defRPr sz="2800" b="0" i="0">
                <a:solidFill>
                  <a:srgbClr val="13294B"/>
                </a:solidFill>
                <a:latin typeface="Georgia"/>
                <a:cs typeface="Georgia"/>
              </a:defRPr>
            </a:lvl1pPr>
            <a:lvl2pPr>
              <a:defRPr sz="2400" b="0" i="0">
                <a:solidFill>
                  <a:srgbClr val="13294B"/>
                </a:solidFill>
                <a:latin typeface="Georgia"/>
                <a:cs typeface="Georgia"/>
              </a:defRPr>
            </a:lvl2pPr>
            <a:lvl3pPr>
              <a:defRPr sz="2000" b="0" i="0">
                <a:solidFill>
                  <a:srgbClr val="13294B"/>
                </a:solidFill>
                <a:latin typeface="Georgia"/>
                <a:cs typeface="Georgia"/>
              </a:defRPr>
            </a:lvl3pPr>
            <a:lvl4pPr>
              <a:defRPr sz="1800" b="0" i="0">
                <a:solidFill>
                  <a:srgbClr val="13294B"/>
                </a:solidFill>
                <a:latin typeface="Georgia"/>
                <a:cs typeface="Georgia"/>
              </a:defRPr>
            </a:lvl4pPr>
            <a:lvl5pPr>
              <a:defRPr sz="1800" b="0" i="0">
                <a:solidFill>
                  <a:srgbClr val="13294B"/>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3"/>
          <p:cNvSpPr>
            <a:spLocks noGrp="1"/>
          </p:cNvSpPr>
          <p:nvPr>
            <p:ph type="dt" sz="half" idx="10"/>
          </p:nvPr>
        </p:nvSpPr>
        <p:spPr>
          <a:xfrm>
            <a:off x="9360717" y="6220805"/>
            <a:ext cx="1407913" cy="365125"/>
          </a:xfrm>
          <a:prstGeom prst="rect">
            <a:avLst/>
          </a:prstGeom>
        </p:spPr>
        <p:txBody>
          <a:bodyPr/>
          <a:lstStyle>
            <a:lvl1pPr>
              <a:defRPr b="1" i="0">
                <a:latin typeface="Helvetica"/>
                <a:cs typeface="Helvetica"/>
              </a:defRPr>
            </a:lvl1pPr>
          </a:lstStyle>
          <a:p>
            <a:fld id="{32A0A29F-A7BD-E943-9D0A-690E4C218077}" type="datetime1">
              <a:rPr lang="en-US" smtClean="0"/>
              <a:pPr/>
              <a:t>3/15/2024</a:t>
            </a:fld>
            <a:endParaRPr lang="en-US" dirty="0"/>
          </a:p>
        </p:txBody>
      </p:sp>
      <p:sp>
        <p:nvSpPr>
          <p:cNvPr id="16"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17" name="Slide Number Placeholder 5"/>
          <p:cNvSpPr>
            <a:spLocks noGrp="1"/>
          </p:cNvSpPr>
          <p:nvPr>
            <p:ph type="sldNum" sz="quarter" idx="12"/>
          </p:nvPr>
        </p:nvSpPr>
        <p:spPr>
          <a:xfrm>
            <a:off x="10901809" y="6220805"/>
            <a:ext cx="979295"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a:p>
        </p:txBody>
      </p:sp>
    </p:spTree>
    <p:extLst>
      <p:ext uri="{BB962C8B-B14F-4D97-AF65-F5344CB8AC3E}">
        <p14:creationId xmlns:p14="http://schemas.microsoft.com/office/powerpoint/2010/main" val="1178639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rgbClr val="13294B"/>
                </a:solidFill>
                <a:latin typeface="Helvetica"/>
                <a:cs typeface="Helvetica"/>
              </a:defRPr>
            </a:lvl1pPr>
          </a:lstStyle>
          <a:p>
            <a:r>
              <a:rPr lang="en-US" dirty="0"/>
              <a:t>CLICK TO EDIT MASTER TITLE STYLE</a:t>
            </a:r>
          </a:p>
        </p:txBody>
      </p:sp>
      <p:sp>
        <p:nvSpPr>
          <p:cNvPr id="19" name="Text Placeholder 2"/>
          <p:cNvSpPr>
            <a:spLocks noGrp="1"/>
          </p:cNvSpPr>
          <p:nvPr>
            <p:ph type="body" idx="1" hasCustomPrompt="1"/>
          </p:nvPr>
        </p:nvSpPr>
        <p:spPr>
          <a:xfrm>
            <a:off x="609600" y="1099912"/>
            <a:ext cx="5386917" cy="639762"/>
          </a:xfrm>
          <a:prstGeom prst="rect">
            <a:avLst/>
          </a:prstGeom>
        </p:spPr>
        <p:txBody>
          <a:bodyPr anchor="b">
            <a:noAutofit/>
          </a:bodyPr>
          <a:lstStyle>
            <a:lvl1pPr marL="0" indent="0">
              <a:buNone/>
              <a:defRPr sz="2000" b="1" i="0">
                <a:solidFill>
                  <a:srgbClr val="13294B"/>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p:cNvSpPr>
            <a:spLocks noGrp="1"/>
          </p:cNvSpPr>
          <p:nvPr>
            <p:ph sz="half" idx="2"/>
          </p:nvPr>
        </p:nvSpPr>
        <p:spPr>
          <a:xfrm>
            <a:off x="609600" y="1739675"/>
            <a:ext cx="5386917" cy="4386489"/>
          </a:xfrm>
          <a:prstGeom prst="rect">
            <a:avLst/>
          </a:prstGeom>
        </p:spPr>
        <p:txBody>
          <a:bodyPr/>
          <a:lstStyle>
            <a:lvl1pPr>
              <a:defRPr sz="2400" b="0" i="0">
                <a:solidFill>
                  <a:srgbClr val="13294B"/>
                </a:solidFill>
                <a:latin typeface="Georgia"/>
                <a:cs typeface="Georgia"/>
              </a:defRPr>
            </a:lvl1pPr>
            <a:lvl2pPr>
              <a:defRPr sz="2000" b="0" i="0">
                <a:solidFill>
                  <a:srgbClr val="13294B"/>
                </a:solidFill>
                <a:latin typeface="Georgia"/>
                <a:cs typeface="Georgia"/>
              </a:defRPr>
            </a:lvl2pPr>
            <a:lvl3pPr>
              <a:defRPr sz="1800" b="0" i="0">
                <a:solidFill>
                  <a:srgbClr val="13294B"/>
                </a:solidFill>
                <a:latin typeface="Georgia"/>
                <a:cs typeface="Georgia"/>
              </a:defRPr>
            </a:lvl3pPr>
            <a:lvl4pPr>
              <a:defRPr sz="1600" b="0" i="0">
                <a:solidFill>
                  <a:srgbClr val="13294B"/>
                </a:solidFill>
                <a:latin typeface="Georgia"/>
                <a:cs typeface="Georgia"/>
              </a:defRPr>
            </a:lvl4pPr>
            <a:lvl5pPr>
              <a:defRPr sz="1600" b="0" i="0">
                <a:solidFill>
                  <a:srgbClr val="13294B"/>
                </a:solidFill>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p:cNvSpPr>
            <a:spLocks noGrp="1"/>
          </p:cNvSpPr>
          <p:nvPr>
            <p:ph type="body" sz="quarter" idx="3" hasCustomPrompt="1"/>
          </p:nvPr>
        </p:nvSpPr>
        <p:spPr>
          <a:xfrm>
            <a:off x="6193368" y="1098708"/>
            <a:ext cx="5389033" cy="639762"/>
          </a:xfrm>
          <a:prstGeom prst="rect">
            <a:avLst/>
          </a:prstGeom>
        </p:spPr>
        <p:txBody>
          <a:bodyPr anchor="b">
            <a:noAutofit/>
          </a:bodyPr>
          <a:lstStyle>
            <a:lvl1pPr marL="0" indent="0">
              <a:buNone/>
              <a:defRPr sz="2000" b="1" i="0">
                <a:solidFill>
                  <a:srgbClr val="13294B"/>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5"/>
          <p:cNvSpPr>
            <a:spLocks noGrp="1"/>
          </p:cNvSpPr>
          <p:nvPr>
            <p:ph sz="quarter" idx="4"/>
          </p:nvPr>
        </p:nvSpPr>
        <p:spPr>
          <a:xfrm>
            <a:off x="6193368" y="1738471"/>
            <a:ext cx="5389033" cy="4387693"/>
          </a:xfrm>
          <a:prstGeom prst="rect">
            <a:avLst/>
          </a:prstGeom>
        </p:spPr>
        <p:txBody>
          <a:bodyPr/>
          <a:lstStyle>
            <a:lvl1pPr>
              <a:defRPr sz="2400" b="0" i="0">
                <a:solidFill>
                  <a:srgbClr val="13294B"/>
                </a:solidFill>
                <a:latin typeface="Georgia"/>
                <a:cs typeface="Georgia"/>
              </a:defRPr>
            </a:lvl1pPr>
            <a:lvl2pPr>
              <a:defRPr sz="2000" b="0" i="0">
                <a:solidFill>
                  <a:srgbClr val="13294B"/>
                </a:solidFill>
                <a:latin typeface="Georgia"/>
                <a:cs typeface="Georgia"/>
              </a:defRPr>
            </a:lvl2pPr>
            <a:lvl3pPr>
              <a:defRPr sz="1800" b="0" i="0">
                <a:solidFill>
                  <a:srgbClr val="13294B"/>
                </a:solidFill>
                <a:latin typeface="Georgia"/>
                <a:cs typeface="Georgia"/>
              </a:defRPr>
            </a:lvl3pPr>
            <a:lvl4pPr>
              <a:defRPr sz="1600" b="0" i="0">
                <a:solidFill>
                  <a:srgbClr val="13294B"/>
                </a:solidFill>
                <a:latin typeface="Georgia"/>
                <a:cs typeface="Georgia"/>
              </a:defRPr>
            </a:lvl4pPr>
            <a:lvl5pPr>
              <a:defRPr sz="1600" b="0" i="0">
                <a:solidFill>
                  <a:srgbClr val="13294B"/>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Date Placeholder 3"/>
          <p:cNvSpPr>
            <a:spLocks noGrp="1"/>
          </p:cNvSpPr>
          <p:nvPr>
            <p:ph type="dt" sz="half" idx="10"/>
          </p:nvPr>
        </p:nvSpPr>
        <p:spPr>
          <a:xfrm>
            <a:off x="9360717" y="6220805"/>
            <a:ext cx="1407913" cy="365125"/>
          </a:xfrm>
          <a:prstGeom prst="rect">
            <a:avLst/>
          </a:prstGeom>
        </p:spPr>
        <p:txBody>
          <a:bodyPr/>
          <a:lstStyle>
            <a:lvl1pPr>
              <a:defRPr b="1" i="0">
                <a:latin typeface="Helvetica"/>
                <a:cs typeface="Helvetica"/>
              </a:defRPr>
            </a:lvl1pPr>
          </a:lstStyle>
          <a:p>
            <a:fld id="{8EB86CF7-42B1-BF4E-9E88-439ECDE89906}" type="datetime1">
              <a:rPr lang="en-US" smtClean="0"/>
              <a:pPr/>
              <a:t>3/15/2024</a:t>
            </a:fld>
            <a:endParaRPr lang="en-US" dirty="0"/>
          </a:p>
        </p:txBody>
      </p:sp>
      <p:sp>
        <p:nvSpPr>
          <p:cNvPr id="24"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25" name="Slide Number Placeholder 5"/>
          <p:cNvSpPr>
            <a:spLocks noGrp="1"/>
          </p:cNvSpPr>
          <p:nvPr>
            <p:ph type="sldNum" sz="quarter" idx="12"/>
          </p:nvPr>
        </p:nvSpPr>
        <p:spPr>
          <a:xfrm>
            <a:off x="10901809" y="6220805"/>
            <a:ext cx="979295"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a:p>
        </p:txBody>
      </p:sp>
    </p:spTree>
    <p:extLst>
      <p:ext uri="{BB962C8B-B14F-4D97-AF65-F5344CB8AC3E}">
        <p14:creationId xmlns:p14="http://schemas.microsoft.com/office/powerpoint/2010/main" val="81226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chemeClr val="tx1"/>
                </a:solidFill>
                <a:latin typeface="Helvetica"/>
                <a:cs typeface="Helvetica"/>
              </a:defRPr>
            </a:lvl1pPr>
          </a:lstStyle>
          <a:p>
            <a:r>
              <a:rPr lang="en-US" dirty="0"/>
              <a:t>CLICK TO EDIT MASTER TITLE STYLE</a:t>
            </a:r>
          </a:p>
        </p:txBody>
      </p:sp>
      <p:sp>
        <p:nvSpPr>
          <p:cNvPr id="4" name="Date Placeholder 3"/>
          <p:cNvSpPr>
            <a:spLocks noGrp="1"/>
          </p:cNvSpPr>
          <p:nvPr>
            <p:ph type="dt" sz="half" idx="10"/>
          </p:nvPr>
        </p:nvSpPr>
        <p:spPr>
          <a:xfrm>
            <a:off x="609600" y="6220805"/>
            <a:ext cx="2844800" cy="365125"/>
          </a:xfrm>
          <a:prstGeom prst="rect">
            <a:avLst/>
          </a:prstGeom>
        </p:spPr>
        <p:txBody>
          <a:bodyPr/>
          <a:lstStyle>
            <a:lvl1pPr>
              <a:defRPr b="1" i="0">
                <a:latin typeface="Helvetica"/>
                <a:cs typeface="Helvetica"/>
              </a:defRPr>
            </a:lvl1pPr>
          </a:lstStyle>
          <a:p>
            <a:fld id="{55B0A22B-B631-8B45-B05C-10D82BCE1C99}" type="datetime1">
              <a:rPr lang="en-US" smtClean="0"/>
              <a:pPr/>
              <a:t>3/15/2024</a:t>
            </a:fld>
            <a:endParaRPr lang="en-US" dirty="0"/>
          </a:p>
        </p:txBody>
      </p:sp>
      <p:sp>
        <p:nvSpPr>
          <p:cNvPr id="5"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6" name="Slide Number Placeholder 5"/>
          <p:cNvSpPr>
            <a:spLocks noGrp="1"/>
          </p:cNvSpPr>
          <p:nvPr>
            <p:ph type="sldNum" sz="quarter" idx="12"/>
          </p:nvPr>
        </p:nvSpPr>
        <p:spPr>
          <a:xfrm>
            <a:off x="8438896" y="6220805"/>
            <a:ext cx="3442208"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dirty="0"/>
          </a:p>
        </p:txBody>
      </p:sp>
      <p:sp>
        <p:nvSpPr>
          <p:cNvPr id="7" name="Content Placeholder 2"/>
          <p:cNvSpPr>
            <a:spLocks noGrp="1"/>
          </p:cNvSpPr>
          <p:nvPr>
            <p:ph idx="1"/>
          </p:nvPr>
        </p:nvSpPr>
        <p:spPr>
          <a:xfrm>
            <a:off x="609600" y="1098708"/>
            <a:ext cx="10972800" cy="5027456"/>
          </a:xfrm>
          <a:prstGeom prst="rect">
            <a:avLst/>
          </a:prstGeom>
        </p:spPr>
        <p:txBody>
          <a:bodyPr/>
          <a:lstStyle>
            <a:lvl1pPr>
              <a:defRPr b="0" i="0">
                <a:solidFill>
                  <a:schemeClr val="tx1"/>
                </a:solidFill>
                <a:latin typeface="Georgia"/>
                <a:cs typeface="Georgia"/>
              </a:defRPr>
            </a:lvl1pPr>
            <a:lvl2pPr>
              <a:defRPr b="0" i="0">
                <a:solidFill>
                  <a:schemeClr val="tx1"/>
                </a:solidFill>
                <a:latin typeface="Georgia"/>
                <a:cs typeface="Georgia"/>
              </a:defRPr>
            </a:lvl2pPr>
            <a:lvl3pPr>
              <a:defRPr b="0" i="0">
                <a:solidFill>
                  <a:schemeClr val="tx1"/>
                </a:solidFill>
                <a:latin typeface="Georgia"/>
                <a:cs typeface="Georgia"/>
              </a:defRPr>
            </a:lvl3pPr>
            <a:lvl4pPr>
              <a:defRPr b="0" i="0">
                <a:solidFill>
                  <a:schemeClr val="tx1"/>
                </a:solidFill>
                <a:latin typeface="Georgia"/>
                <a:cs typeface="Georgia"/>
              </a:defRPr>
            </a:lvl4pPr>
            <a:lvl5pPr>
              <a:defRPr b="0" i="0">
                <a:solidFill>
                  <a:schemeClr val="tx1"/>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8295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98708"/>
            <a:ext cx="5384800" cy="5027456"/>
          </a:xfrm>
          <a:prstGeom prst="rect">
            <a:avLst/>
          </a:prstGeom>
        </p:spPr>
        <p:txBody>
          <a:bodyPr/>
          <a:lstStyle>
            <a:lvl1pPr>
              <a:defRPr sz="2800" b="0" i="0">
                <a:solidFill>
                  <a:schemeClr val="tx1"/>
                </a:solidFill>
                <a:latin typeface="Georgia"/>
                <a:cs typeface="Georgia"/>
              </a:defRPr>
            </a:lvl1pPr>
            <a:lvl2pPr>
              <a:defRPr sz="2400" b="0" i="0">
                <a:solidFill>
                  <a:schemeClr val="tx1"/>
                </a:solidFill>
                <a:latin typeface="Georgia"/>
                <a:cs typeface="Georgia"/>
              </a:defRPr>
            </a:lvl2pPr>
            <a:lvl3pPr>
              <a:defRPr sz="2000" b="0" i="0">
                <a:solidFill>
                  <a:schemeClr val="tx1"/>
                </a:solidFill>
                <a:latin typeface="Georgia"/>
                <a:cs typeface="Georgia"/>
              </a:defRPr>
            </a:lvl3pPr>
            <a:lvl4pPr>
              <a:defRPr sz="1800" b="0" i="0">
                <a:solidFill>
                  <a:schemeClr val="tx1"/>
                </a:solidFill>
                <a:latin typeface="Georgia"/>
                <a:cs typeface="Georgia"/>
              </a:defRPr>
            </a:lvl4pPr>
            <a:lvl5pPr>
              <a:defRPr sz="1800" b="0" i="0">
                <a:solidFill>
                  <a:schemeClr val="tx1"/>
                </a:solidFill>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098708"/>
            <a:ext cx="5384800" cy="5027456"/>
          </a:xfrm>
          <a:prstGeom prst="rect">
            <a:avLst/>
          </a:prstGeom>
        </p:spPr>
        <p:txBody>
          <a:bodyPr/>
          <a:lstStyle>
            <a:lvl1pPr>
              <a:defRPr sz="2800" b="0" i="0">
                <a:solidFill>
                  <a:schemeClr val="tx1"/>
                </a:solidFill>
                <a:latin typeface="Georgia"/>
                <a:cs typeface="Georgia"/>
              </a:defRPr>
            </a:lvl1pPr>
            <a:lvl2pPr>
              <a:defRPr sz="2400" b="0" i="0">
                <a:solidFill>
                  <a:schemeClr val="tx1"/>
                </a:solidFill>
                <a:latin typeface="Georgia"/>
                <a:cs typeface="Georgia"/>
              </a:defRPr>
            </a:lvl2pPr>
            <a:lvl3pPr>
              <a:defRPr sz="2000" b="0" i="0">
                <a:solidFill>
                  <a:schemeClr val="tx1"/>
                </a:solidFill>
                <a:latin typeface="Georgia"/>
                <a:cs typeface="Georgia"/>
              </a:defRPr>
            </a:lvl3pPr>
            <a:lvl4pPr>
              <a:defRPr sz="1800" b="0" i="0">
                <a:solidFill>
                  <a:schemeClr val="tx1"/>
                </a:solidFill>
                <a:latin typeface="Georgia"/>
                <a:cs typeface="Georgia"/>
              </a:defRPr>
            </a:lvl4pPr>
            <a:lvl5pPr>
              <a:defRPr sz="1800" b="0" i="0">
                <a:solidFill>
                  <a:schemeClr val="tx1"/>
                </a:solidFill>
                <a:latin typeface="Georgia"/>
                <a:cs typeface="Georgi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chemeClr val="tx1"/>
                </a:solidFill>
                <a:latin typeface="Helvetica"/>
                <a:cs typeface="Helvetica"/>
              </a:defRPr>
            </a:lvl1pPr>
          </a:lstStyle>
          <a:p>
            <a:r>
              <a:rPr lang="en-US" dirty="0"/>
              <a:t>CLICK TO EDIT MASTER TITLE STYLE</a:t>
            </a:r>
          </a:p>
        </p:txBody>
      </p:sp>
      <p:sp>
        <p:nvSpPr>
          <p:cNvPr id="13" name="Date Placeholder 3"/>
          <p:cNvSpPr>
            <a:spLocks noGrp="1"/>
          </p:cNvSpPr>
          <p:nvPr>
            <p:ph type="dt" sz="half" idx="10"/>
          </p:nvPr>
        </p:nvSpPr>
        <p:spPr>
          <a:xfrm>
            <a:off x="609600" y="6220805"/>
            <a:ext cx="2844800" cy="365125"/>
          </a:xfrm>
          <a:prstGeom prst="rect">
            <a:avLst/>
          </a:prstGeom>
        </p:spPr>
        <p:txBody>
          <a:bodyPr/>
          <a:lstStyle>
            <a:lvl1pPr>
              <a:defRPr b="1" i="0">
                <a:latin typeface="Helvetica"/>
                <a:cs typeface="Helvetica"/>
              </a:defRPr>
            </a:lvl1pPr>
          </a:lstStyle>
          <a:p>
            <a:fld id="{AA276D9F-7903-2642-9A5E-6B55D9B45A0D}" type="datetime1">
              <a:rPr lang="en-US" smtClean="0"/>
              <a:pPr/>
              <a:t>3/15/2024</a:t>
            </a:fld>
            <a:endParaRPr lang="en-US" dirty="0"/>
          </a:p>
        </p:txBody>
      </p:sp>
      <p:sp>
        <p:nvSpPr>
          <p:cNvPr id="14"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15" name="Slide Number Placeholder 5"/>
          <p:cNvSpPr>
            <a:spLocks noGrp="1"/>
          </p:cNvSpPr>
          <p:nvPr>
            <p:ph type="sldNum" sz="quarter" idx="12"/>
          </p:nvPr>
        </p:nvSpPr>
        <p:spPr>
          <a:xfrm>
            <a:off x="8438896" y="6220805"/>
            <a:ext cx="3442208"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dirty="0"/>
          </a:p>
        </p:txBody>
      </p:sp>
    </p:spTree>
    <p:extLst>
      <p:ext uri="{BB962C8B-B14F-4D97-AF65-F5344CB8AC3E}">
        <p14:creationId xmlns:p14="http://schemas.microsoft.com/office/powerpoint/2010/main" val="259389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099912"/>
            <a:ext cx="5386917" cy="639762"/>
          </a:xfrm>
          <a:prstGeom prst="rect">
            <a:avLst/>
          </a:prstGeom>
        </p:spPr>
        <p:txBody>
          <a:bodyPr anchor="b">
            <a:noAutofit/>
          </a:bodyPr>
          <a:lstStyle>
            <a:lvl1pPr marL="0" indent="0">
              <a:buNone/>
              <a:defRPr sz="2000" b="1" i="0">
                <a:solidFill>
                  <a:schemeClr val="tx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739675"/>
            <a:ext cx="5386917" cy="4386489"/>
          </a:xfrm>
          <a:prstGeom prst="rect">
            <a:avLst/>
          </a:prstGeom>
        </p:spPr>
        <p:txBody>
          <a:bodyPr/>
          <a:lstStyle>
            <a:lvl1pPr>
              <a:defRPr sz="2400" b="0" i="0">
                <a:solidFill>
                  <a:schemeClr val="tx1"/>
                </a:solidFill>
                <a:latin typeface="Georgia"/>
                <a:cs typeface="Georgia"/>
              </a:defRPr>
            </a:lvl1pPr>
            <a:lvl2pPr>
              <a:defRPr sz="2000" b="0" i="0">
                <a:solidFill>
                  <a:schemeClr val="tx1"/>
                </a:solidFill>
                <a:latin typeface="Georgia"/>
                <a:cs typeface="Georgia"/>
              </a:defRPr>
            </a:lvl2pPr>
            <a:lvl3pPr>
              <a:defRPr sz="1800" b="0" i="0">
                <a:solidFill>
                  <a:schemeClr val="tx1"/>
                </a:solidFill>
                <a:latin typeface="Georgia"/>
                <a:cs typeface="Georgia"/>
              </a:defRPr>
            </a:lvl3pPr>
            <a:lvl4pPr>
              <a:defRPr sz="1600" b="0" i="0">
                <a:solidFill>
                  <a:schemeClr val="tx1"/>
                </a:solidFill>
                <a:latin typeface="Georgia"/>
                <a:cs typeface="Georgia"/>
              </a:defRPr>
            </a:lvl4pPr>
            <a:lvl5pPr>
              <a:defRPr sz="1600" b="0" i="0">
                <a:solidFill>
                  <a:schemeClr val="tx1"/>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8" y="1098708"/>
            <a:ext cx="5389033" cy="639762"/>
          </a:xfrm>
          <a:prstGeom prst="rect">
            <a:avLst/>
          </a:prstGeom>
        </p:spPr>
        <p:txBody>
          <a:bodyPr anchor="b">
            <a:noAutofit/>
          </a:bodyPr>
          <a:lstStyle>
            <a:lvl1pPr marL="0" indent="0">
              <a:buNone/>
              <a:defRPr sz="2000" b="1" i="0">
                <a:solidFill>
                  <a:schemeClr val="tx1"/>
                </a:solidFill>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738471"/>
            <a:ext cx="5389033" cy="4387693"/>
          </a:xfrm>
          <a:prstGeom prst="rect">
            <a:avLst/>
          </a:prstGeom>
        </p:spPr>
        <p:txBody>
          <a:bodyPr/>
          <a:lstStyle>
            <a:lvl1pPr>
              <a:defRPr sz="2400" b="0" i="0">
                <a:solidFill>
                  <a:schemeClr val="tx1"/>
                </a:solidFill>
                <a:latin typeface="Georgia"/>
                <a:cs typeface="Georgia"/>
              </a:defRPr>
            </a:lvl1pPr>
            <a:lvl2pPr>
              <a:defRPr sz="2000" b="0" i="0">
                <a:solidFill>
                  <a:schemeClr val="tx1"/>
                </a:solidFill>
                <a:latin typeface="Georgia"/>
                <a:cs typeface="Georgia"/>
              </a:defRPr>
            </a:lvl2pPr>
            <a:lvl3pPr>
              <a:defRPr sz="1800" b="0" i="0">
                <a:solidFill>
                  <a:schemeClr val="tx1"/>
                </a:solidFill>
                <a:latin typeface="Georgia"/>
                <a:cs typeface="Georgia"/>
              </a:defRPr>
            </a:lvl3pPr>
            <a:lvl4pPr>
              <a:defRPr sz="1600" b="0" i="0">
                <a:solidFill>
                  <a:schemeClr val="tx1"/>
                </a:solidFill>
                <a:latin typeface="Georgia"/>
                <a:cs typeface="Georgia"/>
              </a:defRPr>
            </a:lvl4pPr>
            <a:lvl5pPr>
              <a:defRPr sz="1600" b="0" i="0">
                <a:solidFill>
                  <a:schemeClr val="tx1"/>
                </a:solidFill>
                <a:latin typeface="Georgia"/>
                <a:cs typeface="Georgi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609600" y="274639"/>
            <a:ext cx="10972800" cy="360329"/>
          </a:xfrm>
          <a:prstGeom prst="rect">
            <a:avLst/>
          </a:prstGeom>
        </p:spPr>
        <p:txBody>
          <a:bodyPr>
            <a:noAutofit/>
          </a:bodyPr>
          <a:lstStyle>
            <a:lvl1pPr algn="l">
              <a:defRPr sz="2600" b="1" i="0">
                <a:solidFill>
                  <a:schemeClr val="tx1"/>
                </a:solidFill>
                <a:latin typeface="Helvetica"/>
                <a:cs typeface="Helvetica"/>
              </a:defRPr>
            </a:lvl1pPr>
          </a:lstStyle>
          <a:p>
            <a:r>
              <a:rPr lang="en-US" dirty="0"/>
              <a:t>CLICK TO EDIT MASTER TITLE STYLE</a:t>
            </a:r>
          </a:p>
        </p:txBody>
      </p:sp>
      <p:sp>
        <p:nvSpPr>
          <p:cNvPr id="16" name="Date Placeholder 3"/>
          <p:cNvSpPr>
            <a:spLocks noGrp="1"/>
          </p:cNvSpPr>
          <p:nvPr>
            <p:ph type="dt" sz="half" idx="10"/>
          </p:nvPr>
        </p:nvSpPr>
        <p:spPr>
          <a:xfrm>
            <a:off x="609600" y="6220805"/>
            <a:ext cx="2844800" cy="365125"/>
          </a:xfrm>
          <a:prstGeom prst="rect">
            <a:avLst/>
          </a:prstGeom>
        </p:spPr>
        <p:txBody>
          <a:bodyPr/>
          <a:lstStyle>
            <a:lvl1pPr>
              <a:defRPr b="1" i="0">
                <a:latin typeface="Helvetica"/>
                <a:cs typeface="Helvetica"/>
              </a:defRPr>
            </a:lvl1pPr>
          </a:lstStyle>
          <a:p>
            <a:fld id="{A677E3A1-10B3-534F-8D31-403865F8950D}" type="datetime1">
              <a:rPr lang="en-US" smtClean="0"/>
              <a:pPr/>
              <a:t>3/15/2024</a:t>
            </a:fld>
            <a:endParaRPr lang="en-US" dirty="0"/>
          </a:p>
        </p:txBody>
      </p:sp>
      <p:sp>
        <p:nvSpPr>
          <p:cNvPr id="17" name="Footer Placeholder 4"/>
          <p:cNvSpPr>
            <a:spLocks noGrp="1"/>
          </p:cNvSpPr>
          <p:nvPr>
            <p:ph type="ftr" sz="quarter" idx="11"/>
          </p:nvPr>
        </p:nvSpPr>
        <p:spPr>
          <a:xfrm>
            <a:off x="4165600" y="6220805"/>
            <a:ext cx="3860800" cy="365125"/>
          </a:xfrm>
          <a:prstGeom prst="rect">
            <a:avLst/>
          </a:prstGeom>
        </p:spPr>
        <p:txBody>
          <a:bodyPr/>
          <a:lstStyle>
            <a:lvl1pPr>
              <a:defRPr b="1" i="0">
                <a:latin typeface="Helvetica"/>
                <a:cs typeface="Helvetica"/>
              </a:defRPr>
            </a:lvl1pPr>
          </a:lstStyle>
          <a:p>
            <a:endParaRPr lang="en-US" dirty="0"/>
          </a:p>
        </p:txBody>
      </p:sp>
      <p:sp>
        <p:nvSpPr>
          <p:cNvPr id="18" name="Slide Number Placeholder 5"/>
          <p:cNvSpPr>
            <a:spLocks noGrp="1"/>
          </p:cNvSpPr>
          <p:nvPr>
            <p:ph type="sldNum" sz="quarter" idx="12"/>
          </p:nvPr>
        </p:nvSpPr>
        <p:spPr>
          <a:xfrm>
            <a:off x="8438896" y="6220805"/>
            <a:ext cx="3442208" cy="365125"/>
          </a:xfrm>
          <a:prstGeom prst="rect">
            <a:avLst/>
          </a:prstGeom>
        </p:spPr>
        <p:txBody>
          <a:bodyPr/>
          <a:lstStyle>
            <a:lvl1pPr>
              <a:defRPr b="1" i="0">
                <a:solidFill>
                  <a:schemeClr val="bg1"/>
                </a:solidFill>
                <a:latin typeface="Helvetica"/>
                <a:cs typeface="Helvetica"/>
              </a:defRPr>
            </a:lvl1pPr>
          </a:lstStyle>
          <a:p>
            <a:fld id="{82AE3374-EE90-794F-9E8A-914FB65215F6}" type="slidenum">
              <a:rPr lang="en-US" smtClean="0"/>
              <a:pPr/>
              <a:t>‹#›</a:t>
            </a:fld>
            <a:endParaRPr lang="en-US" dirty="0"/>
          </a:p>
        </p:txBody>
      </p:sp>
    </p:spTree>
    <p:extLst>
      <p:ext uri="{BB962C8B-B14F-4D97-AF65-F5344CB8AC3E}">
        <p14:creationId xmlns:p14="http://schemas.microsoft.com/office/powerpoint/2010/main" val="27141027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941324"/>
      </p:ext>
    </p:extLst>
  </p:cSld>
  <p:clrMap bg1="lt1" tx1="dk1" bg2="lt2" tx2="dk2" accent1="accent1" accent2="accent2" accent3="accent3" accent4="accent4" accent5="accent5" accent6="accent6" hlink="hlink" folHlink="folHlink"/>
  <p:sldLayoutIdLst>
    <p:sldLayoutId id="2147483692"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275175"/>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76189"/>
      </p:ext>
    </p:extLst>
  </p:cSld>
  <p:clrMap bg1="lt1" tx1="dk1" bg2="lt2" tx2="dk2" accent1="accent1" accent2="accent2" accent3="accent3" accent4="accent4" accent5="accent5" accent6="accent6" hlink="hlink" folHlink="folHlink"/>
  <p:sldLayoutIdLst>
    <p:sldLayoutId id="2147483686" r:id="rId1"/>
    <p:sldLayoutId id="2147483690" r:id="rId2"/>
    <p:sldLayoutId id="2147483689"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746946"/>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7"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s://www.surveymonkey.com/r/B6NVDTR"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Butler Giving </a:t>
            </a:r>
            <a:br>
              <a:rPr lang="en-US" dirty="0"/>
            </a:br>
            <a:r>
              <a:rPr lang="en-US" dirty="0"/>
              <a:t>Circle Grant Process</a:t>
            </a:r>
          </a:p>
        </p:txBody>
      </p:sp>
      <p:sp>
        <p:nvSpPr>
          <p:cNvPr id="3" name="Subtitle 2"/>
          <p:cNvSpPr>
            <a:spLocks noGrp="1"/>
          </p:cNvSpPr>
          <p:nvPr>
            <p:ph type="subTitle" idx="1"/>
          </p:nvPr>
        </p:nvSpPr>
        <p:spPr/>
        <p:txBody>
          <a:bodyPr/>
          <a:lstStyle/>
          <a:p>
            <a:r>
              <a:rPr lang="en-US" dirty="0"/>
              <a:t>Staff Assembly</a:t>
            </a:r>
            <a:br>
              <a:rPr lang="en-US" dirty="0"/>
            </a:br>
            <a:r>
              <a:rPr lang="en-US" dirty="0"/>
              <a:t>March 2024</a:t>
            </a:r>
          </a:p>
        </p:txBody>
      </p:sp>
    </p:spTree>
    <p:extLst>
      <p:ext uri="{BB962C8B-B14F-4D97-AF65-F5344CB8AC3E}">
        <p14:creationId xmlns:p14="http://schemas.microsoft.com/office/powerpoint/2010/main" val="1237066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i="0" dirty="0">
                <a:solidFill>
                  <a:srgbClr val="13294B"/>
                </a:solidFill>
                <a:effectLst/>
                <a:latin typeface="Sentinel"/>
              </a:rPr>
              <a:t>A community of alumni donors dedicated to supporting two mission-critical elements of Butler University’s vision for the future: </a:t>
            </a:r>
            <a:r>
              <a:rPr lang="en-US" b="1" i="0" dirty="0">
                <a:solidFill>
                  <a:srgbClr val="13294B"/>
                </a:solidFill>
                <a:effectLst/>
                <a:latin typeface="Sentinel"/>
              </a:rPr>
              <a:t>Student Access and Success and Community Partnerships</a:t>
            </a:r>
            <a:endParaRPr lang="en-US" dirty="0">
              <a:latin typeface="Georgia"/>
              <a:cs typeface="Georgia"/>
            </a:endParaRPr>
          </a:p>
        </p:txBody>
      </p:sp>
      <p:sp>
        <p:nvSpPr>
          <p:cNvPr id="3" name="Title 2"/>
          <p:cNvSpPr>
            <a:spLocks noGrp="1"/>
          </p:cNvSpPr>
          <p:nvPr>
            <p:ph type="title"/>
          </p:nvPr>
        </p:nvSpPr>
        <p:spPr/>
        <p:txBody>
          <a:bodyPr/>
          <a:lstStyle/>
          <a:p>
            <a:r>
              <a:rPr lang="en-US" b="1" dirty="0">
                <a:latin typeface="Helvetica"/>
                <a:cs typeface="Helvetica"/>
              </a:rPr>
              <a:t>What is the Butler Giving Circle? </a:t>
            </a:r>
          </a:p>
        </p:txBody>
      </p:sp>
      <p:sp>
        <p:nvSpPr>
          <p:cNvPr id="4" name="Slide Number Placeholder 3"/>
          <p:cNvSpPr>
            <a:spLocks noGrp="1"/>
          </p:cNvSpPr>
          <p:nvPr>
            <p:ph type="sldNum" sz="quarter" idx="12"/>
          </p:nvPr>
        </p:nvSpPr>
        <p:spPr/>
        <p:txBody>
          <a:bodyPr/>
          <a:lstStyle/>
          <a:p>
            <a:fld id="{82AE3374-EE90-794F-9E8A-914FB65215F6}" type="slidenum">
              <a:rPr lang="en-US" b="1" smtClean="0">
                <a:latin typeface="Helvetica"/>
                <a:cs typeface="Helvetica"/>
              </a:rPr>
              <a:pPr/>
              <a:t>2</a:t>
            </a:fld>
            <a:endParaRPr lang="en-US" b="1" dirty="0">
              <a:latin typeface="Helvetica"/>
              <a:cs typeface="Helvetica"/>
            </a:endParaRPr>
          </a:p>
        </p:txBody>
      </p:sp>
      <p:pic>
        <p:nvPicPr>
          <p:cNvPr id="5" name="Picture 2" descr="Circle chart illustrating distribution of funds: 40% to the Butler Fund for Student Scholarship, ensuring long-term sustainability of Butler's financial aid program. 40% to the Butler Giving Circle community grant recipient, informed by an annual shareholder vote. 20% to fund Butler student internships with Butler Giving Circle's priority partner">
            <a:extLst>
              <a:ext uri="{FF2B5EF4-FFF2-40B4-BE49-F238E27FC236}">
                <a16:creationId xmlns:a16="http://schemas.microsoft.com/office/drawing/2014/main" id="{847BE3C0-3484-8AE4-F68A-7703B8F872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00" b="11261"/>
          <a:stretch/>
        </p:blipFill>
        <p:spPr bwMode="auto">
          <a:xfrm>
            <a:off x="609600" y="3172503"/>
            <a:ext cx="10982768" cy="2586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424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E6F735-4AA8-54D1-051D-346290F68CB2}"/>
              </a:ext>
            </a:extLst>
          </p:cNvPr>
          <p:cNvSpPr>
            <a:spLocks noGrp="1"/>
          </p:cNvSpPr>
          <p:nvPr>
            <p:ph type="title"/>
          </p:nvPr>
        </p:nvSpPr>
        <p:spPr/>
        <p:txBody>
          <a:bodyPr/>
          <a:lstStyle/>
          <a:p>
            <a:r>
              <a:rPr lang="en-US" dirty="0"/>
              <a:t>Who can Apply for a Giving Circle Grant? </a:t>
            </a:r>
          </a:p>
        </p:txBody>
      </p:sp>
      <p:sp>
        <p:nvSpPr>
          <p:cNvPr id="5" name="Slide Number Placeholder 4">
            <a:extLst>
              <a:ext uri="{FF2B5EF4-FFF2-40B4-BE49-F238E27FC236}">
                <a16:creationId xmlns:a16="http://schemas.microsoft.com/office/drawing/2014/main" id="{22A2F65C-1452-8154-95EB-648B35D4D64E}"/>
              </a:ext>
            </a:extLst>
          </p:cNvPr>
          <p:cNvSpPr>
            <a:spLocks noGrp="1"/>
          </p:cNvSpPr>
          <p:nvPr>
            <p:ph type="sldNum" sz="quarter" idx="12"/>
          </p:nvPr>
        </p:nvSpPr>
        <p:spPr/>
        <p:txBody>
          <a:bodyPr/>
          <a:lstStyle/>
          <a:p>
            <a:fld id="{82AE3374-EE90-794F-9E8A-914FB65215F6}" type="slidenum">
              <a:rPr lang="en-US" smtClean="0"/>
              <a:pPr/>
              <a:t>3</a:t>
            </a:fld>
            <a:endParaRPr lang="en-US" dirty="0"/>
          </a:p>
        </p:txBody>
      </p:sp>
      <p:sp>
        <p:nvSpPr>
          <p:cNvPr id="7" name="Content Placeholder 6">
            <a:extLst>
              <a:ext uri="{FF2B5EF4-FFF2-40B4-BE49-F238E27FC236}">
                <a16:creationId xmlns:a16="http://schemas.microsoft.com/office/drawing/2014/main" id="{E319824A-D941-EAD0-7B5F-301E4EC484A1}"/>
              </a:ext>
            </a:extLst>
          </p:cNvPr>
          <p:cNvSpPr>
            <a:spLocks noGrp="1"/>
          </p:cNvSpPr>
          <p:nvPr>
            <p:ph idx="1"/>
          </p:nvPr>
        </p:nvSpPr>
        <p:spPr/>
        <p:txBody>
          <a:bodyPr/>
          <a:lstStyle/>
          <a:p>
            <a:r>
              <a:rPr lang="en-US" dirty="0">
                <a:latin typeface="Sentinel"/>
              </a:rPr>
              <a:t>Current Butler students, faculty, and staff engaged with Indianapolis community partnerships may submit project ideas that aim to make a meaningful impact in the organization and in the community.</a:t>
            </a:r>
          </a:p>
          <a:p>
            <a:pPr marL="0" indent="0">
              <a:buNone/>
            </a:pPr>
            <a:endParaRPr lang="en-US" sz="1600" dirty="0">
              <a:latin typeface="Sentinel"/>
            </a:endParaRPr>
          </a:p>
          <a:p>
            <a:r>
              <a:rPr lang="en-US" dirty="0">
                <a:latin typeface="Sentinel"/>
              </a:rPr>
              <a:t>Grant funds are transferred to and spent by the Butler entity listed on the grant application and cannot be granted to the community partner organization directly. The requesting Butler entity must use funding to support a community impact project in partnership with an Indianapolis organization. </a:t>
            </a:r>
          </a:p>
        </p:txBody>
      </p:sp>
    </p:spTree>
    <p:extLst>
      <p:ext uri="{BB962C8B-B14F-4D97-AF65-F5344CB8AC3E}">
        <p14:creationId xmlns:p14="http://schemas.microsoft.com/office/powerpoint/2010/main" val="3410505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Past Giving Circle Grant Recipients</a:t>
            </a:r>
            <a:endParaRPr lang="en-US" b="1" dirty="0">
              <a:latin typeface="Helvetica"/>
              <a:cs typeface="Helvetica"/>
            </a:endParaRPr>
          </a:p>
        </p:txBody>
      </p:sp>
      <p:sp>
        <p:nvSpPr>
          <p:cNvPr id="3" name="Content Placeholder 2"/>
          <p:cNvSpPr>
            <a:spLocks noGrp="1"/>
          </p:cNvSpPr>
          <p:nvPr>
            <p:ph idx="1"/>
          </p:nvPr>
        </p:nvSpPr>
        <p:spPr/>
        <p:txBody>
          <a:bodyPr/>
          <a:lstStyle/>
          <a:p>
            <a:pPr algn="l">
              <a:buFont typeface="Arial" panose="020B0604020202020204" pitchFamily="34" charset="0"/>
              <a:buChar char="•"/>
            </a:pPr>
            <a:r>
              <a:rPr lang="en-US" b="0" i="0" dirty="0">
                <a:solidFill>
                  <a:srgbClr val="13294B"/>
                </a:solidFill>
                <a:effectLst/>
                <a:latin typeface="Sentinel"/>
              </a:rPr>
              <a:t>2023 - COPHS, Pharmacy Practice Department: Butler University Community Outreach Pharmacy</a:t>
            </a:r>
          </a:p>
          <a:p>
            <a:pPr algn="l">
              <a:buFont typeface="Arial" panose="020B0604020202020204" pitchFamily="34" charset="0"/>
              <a:buChar char="•"/>
            </a:pPr>
            <a:r>
              <a:rPr lang="en-US" b="0" i="0" dirty="0">
                <a:solidFill>
                  <a:srgbClr val="13294B"/>
                </a:solidFill>
                <a:effectLst/>
                <a:latin typeface="Sentinel"/>
              </a:rPr>
              <a:t>2022 – The Hub for Black Affairs with IPS: Establishing </a:t>
            </a:r>
            <a:r>
              <a:rPr lang="en-US" dirty="0">
                <a:solidFill>
                  <a:srgbClr val="13294B"/>
                </a:solidFill>
                <a:latin typeface="Sentinel"/>
              </a:rPr>
              <a:t>the Youth MLK Oratorical Contest</a:t>
            </a:r>
            <a:endParaRPr lang="en-US" b="0" i="0" dirty="0">
              <a:solidFill>
                <a:srgbClr val="13294B"/>
              </a:solidFill>
              <a:effectLst/>
              <a:latin typeface="Sentinel"/>
            </a:endParaRPr>
          </a:p>
          <a:p>
            <a:pPr algn="l">
              <a:buFont typeface="Arial" panose="020B0604020202020204" pitchFamily="34" charset="0"/>
              <a:buChar char="•"/>
            </a:pPr>
            <a:r>
              <a:rPr lang="en-US" b="0" i="0" dirty="0">
                <a:solidFill>
                  <a:srgbClr val="13294B"/>
                </a:solidFill>
                <a:effectLst/>
                <a:latin typeface="Sentinel"/>
              </a:rPr>
              <a:t>2021– COE with Partnership for Inquiry Learning: </a:t>
            </a:r>
            <a:r>
              <a:rPr lang="en-US" dirty="0">
                <a:solidFill>
                  <a:srgbClr val="13294B"/>
                </a:solidFill>
                <a:latin typeface="Sentinel"/>
              </a:rPr>
              <a:t>Mentoring Toward Social Justice in Our Schools and Communities</a:t>
            </a:r>
            <a:endParaRPr lang="en-US" b="0" dirty="0">
              <a:solidFill>
                <a:srgbClr val="13294B"/>
              </a:solidFill>
              <a:effectLst/>
              <a:latin typeface="Sentinel"/>
            </a:endParaRPr>
          </a:p>
          <a:p>
            <a:pPr algn="l">
              <a:buFont typeface="Arial" panose="020B0604020202020204" pitchFamily="34" charset="0"/>
              <a:buChar char="•"/>
            </a:pPr>
            <a:r>
              <a:rPr lang="en-US" b="0" i="0" dirty="0">
                <a:solidFill>
                  <a:srgbClr val="13294B"/>
                </a:solidFill>
                <a:effectLst/>
                <a:latin typeface="Sentinel"/>
              </a:rPr>
              <a:t>2020–Desmond Tutu Peace Lab: Funding non-violence training for all MLK Center Staff</a:t>
            </a:r>
          </a:p>
          <a:p>
            <a:endParaRPr lang="en-US" dirty="0">
              <a:latin typeface="Georgia"/>
              <a:cs typeface="Georgia"/>
            </a:endParaRPr>
          </a:p>
        </p:txBody>
      </p:sp>
      <p:sp>
        <p:nvSpPr>
          <p:cNvPr id="4" name="Slide Number Placeholder 3"/>
          <p:cNvSpPr>
            <a:spLocks noGrp="1"/>
          </p:cNvSpPr>
          <p:nvPr>
            <p:ph type="sldNum" sz="quarter" idx="12"/>
          </p:nvPr>
        </p:nvSpPr>
        <p:spPr/>
        <p:txBody>
          <a:bodyPr/>
          <a:lstStyle/>
          <a:p>
            <a:fld id="{82AE3374-EE90-794F-9E8A-914FB65215F6}" type="slidenum">
              <a:rPr lang="en-US" b="1" smtClean="0">
                <a:latin typeface="Helvetica"/>
                <a:cs typeface="Helvetica"/>
              </a:rPr>
              <a:pPr/>
              <a:t>4</a:t>
            </a:fld>
            <a:endParaRPr lang="en-US" b="1" dirty="0">
              <a:latin typeface="Helvetica"/>
              <a:cs typeface="Helvetica"/>
            </a:endParaRPr>
          </a:p>
        </p:txBody>
      </p:sp>
    </p:spTree>
    <p:extLst>
      <p:ext uri="{BB962C8B-B14F-4D97-AF65-F5344CB8AC3E}">
        <p14:creationId xmlns:p14="http://schemas.microsoft.com/office/powerpoint/2010/main" val="1015232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C111CC-5455-7514-34D7-B3391C94CFAD}"/>
              </a:ext>
            </a:extLst>
          </p:cNvPr>
          <p:cNvSpPr>
            <a:spLocks noGrp="1"/>
          </p:cNvSpPr>
          <p:nvPr>
            <p:ph type="title"/>
          </p:nvPr>
        </p:nvSpPr>
        <p:spPr/>
        <p:txBody>
          <a:bodyPr/>
          <a:lstStyle/>
          <a:p>
            <a:r>
              <a:rPr lang="en-US" dirty="0"/>
              <a:t>Learn More &amp; Apply</a:t>
            </a:r>
          </a:p>
        </p:txBody>
      </p:sp>
      <p:sp>
        <p:nvSpPr>
          <p:cNvPr id="5" name="Slide Number Placeholder 4">
            <a:extLst>
              <a:ext uri="{FF2B5EF4-FFF2-40B4-BE49-F238E27FC236}">
                <a16:creationId xmlns:a16="http://schemas.microsoft.com/office/drawing/2014/main" id="{AEC41F32-D0B4-9DEF-E220-99D59A4ACCEB}"/>
              </a:ext>
            </a:extLst>
          </p:cNvPr>
          <p:cNvSpPr>
            <a:spLocks noGrp="1"/>
          </p:cNvSpPr>
          <p:nvPr>
            <p:ph type="sldNum" sz="quarter" idx="12"/>
          </p:nvPr>
        </p:nvSpPr>
        <p:spPr/>
        <p:txBody>
          <a:bodyPr/>
          <a:lstStyle/>
          <a:p>
            <a:fld id="{82AE3374-EE90-794F-9E8A-914FB65215F6}" type="slidenum">
              <a:rPr lang="en-US" smtClean="0"/>
              <a:pPr/>
              <a:t>5</a:t>
            </a:fld>
            <a:endParaRPr lang="en-US" dirty="0"/>
          </a:p>
        </p:txBody>
      </p:sp>
      <p:sp>
        <p:nvSpPr>
          <p:cNvPr id="7" name="Content Placeholder 6">
            <a:extLst>
              <a:ext uri="{FF2B5EF4-FFF2-40B4-BE49-F238E27FC236}">
                <a16:creationId xmlns:a16="http://schemas.microsoft.com/office/drawing/2014/main" id="{3D2297C5-215B-4225-645D-0BA9BB4B6E21}"/>
              </a:ext>
            </a:extLst>
          </p:cNvPr>
          <p:cNvSpPr>
            <a:spLocks noGrp="1"/>
          </p:cNvSpPr>
          <p:nvPr>
            <p:ph idx="1"/>
          </p:nvPr>
        </p:nvSpPr>
        <p:spPr/>
        <p:txBody>
          <a:bodyPr/>
          <a:lstStyle/>
          <a:p>
            <a:pPr marL="0" marR="0">
              <a:spcBef>
                <a:spcPts val="0"/>
              </a:spcBef>
              <a:spcAft>
                <a:spcPts val="0"/>
              </a:spcAft>
            </a:pPr>
            <a:r>
              <a:rPr lang="en-US" sz="4000" dirty="0">
                <a:effectLst/>
                <a:latin typeface="Sentinel"/>
                <a:ea typeface="Calibri" panose="020F0502020204030204" pitchFamily="34" charset="0"/>
              </a:rPr>
              <a:t>Grant application (in Butler Today, too):  </a:t>
            </a:r>
          </a:p>
          <a:p>
            <a:pPr marL="0" marR="0" indent="0">
              <a:spcBef>
                <a:spcPts val="0"/>
              </a:spcBef>
              <a:spcAft>
                <a:spcPts val="0"/>
              </a:spcAft>
              <a:buNone/>
            </a:pPr>
            <a:r>
              <a:rPr lang="en-US" sz="4000" u="sng" dirty="0">
                <a:solidFill>
                  <a:srgbClr val="0563C1"/>
                </a:solidFill>
                <a:effectLst/>
                <a:latin typeface="Sentinel"/>
                <a:ea typeface="Calibri" panose="020F0502020204030204" pitchFamily="34" charset="0"/>
                <a:hlinkClick r:id="rId2"/>
              </a:rPr>
              <a:t>https://www.surveymonkey.com/r/B6NVDTR</a:t>
            </a:r>
            <a:endParaRPr lang="en-US" sz="4000" u="sng" dirty="0">
              <a:solidFill>
                <a:srgbClr val="0563C1"/>
              </a:solidFill>
              <a:effectLst/>
              <a:latin typeface="Sentinel"/>
              <a:ea typeface="Calibri" panose="020F0502020204030204" pitchFamily="34" charset="0"/>
            </a:endParaRPr>
          </a:p>
          <a:p>
            <a:pPr marL="0" marR="0" indent="0">
              <a:spcBef>
                <a:spcPts val="0"/>
              </a:spcBef>
              <a:spcAft>
                <a:spcPts val="0"/>
              </a:spcAft>
              <a:buNone/>
            </a:pPr>
            <a:endParaRPr lang="en-US" sz="4000" dirty="0">
              <a:effectLst/>
              <a:latin typeface="Sentinel"/>
              <a:ea typeface="Calibri" panose="020F0502020204030204" pitchFamily="34" charset="0"/>
            </a:endParaRPr>
          </a:p>
          <a:p>
            <a:pPr marL="0" marR="0">
              <a:spcBef>
                <a:spcPts val="0"/>
              </a:spcBef>
              <a:spcAft>
                <a:spcPts val="0"/>
              </a:spcAft>
            </a:pPr>
            <a:r>
              <a:rPr lang="en-US" sz="4000" dirty="0">
                <a:effectLst/>
                <a:latin typeface="Sentinel"/>
                <a:ea typeface="Calibri" panose="020F0502020204030204" pitchFamily="34" charset="0"/>
              </a:rPr>
              <a:t>Last year, we were able to award $17,000 to multiple applicants.  This year’s </a:t>
            </a:r>
            <a:r>
              <a:rPr lang="en-US" sz="4000" b="1" dirty="0">
                <a:effectLst/>
                <a:latin typeface="Sentinel"/>
                <a:ea typeface="Calibri" panose="020F0502020204030204" pitchFamily="34" charset="0"/>
              </a:rPr>
              <a:t>deadline to submit a grant application is April 12</a:t>
            </a:r>
            <a:r>
              <a:rPr lang="en-US" sz="4000" b="1" baseline="30000" dirty="0">
                <a:effectLst/>
                <a:latin typeface="Sentinel"/>
                <a:ea typeface="Calibri" panose="020F0502020204030204" pitchFamily="34" charset="0"/>
              </a:rPr>
              <a:t>th</a:t>
            </a:r>
            <a:r>
              <a:rPr lang="en-US" sz="4000" dirty="0">
                <a:effectLst/>
                <a:latin typeface="Sentinel"/>
                <a:ea typeface="Calibri" panose="020F0502020204030204" pitchFamily="34" charset="0"/>
              </a:rPr>
              <a:t>. </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95980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53E574-965C-3A11-090F-DA593C7D7A9E}"/>
              </a:ext>
            </a:extLst>
          </p:cNvPr>
          <p:cNvSpPr>
            <a:spLocks noGrp="1"/>
          </p:cNvSpPr>
          <p:nvPr>
            <p:ph type="title"/>
          </p:nvPr>
        </p:nvSpPr>
        <p:spPr/>
        <p:txBody>
          <a:bodyPr/>
          <a:lstStyle/>
          <a:p>
            <a:r>
              <a:rPr lang="en-US" dirty="0"/>
              <a:t>Selection Process</a:t>
            </a:r>
          </a:p>
        </p:txBody>
      </p:sp>
      <p:sp>
        <p:nvSpPr>
          <p:cNvPr id="5" name="Slide Number Placeholder 4">
            <a:extLst>
              <a:ext uri="{FF2B5EF4-FFF2-40B4-BE49-F238E27FC236}">
                <a16:creationId xmlns:a16="http://schemas.microsoft.com/office/drawing/2014/main" id="{E31B5966-2608-3C27-6402-90327B80A8A1}"/>
              </a:ext>
            </a:extLst>
          </p:cNvPr>
          <p:cNvSpPr>
            <a:spLocks noGrp="1"/>
          </p:cNvSpPr>
          <p:nvPr>
            <p:ph type="sldNum" sz="quarter" idx="12"/>
          </p:nvPr>
        </p:nvSpPr>
        <p:spPr/>
        <p:txBody>
          <a:bodyPr/>
          <a:lstStyle/>
          <a:p>
            <a:fld id="{82AE3374-EE90-794F-9E8A-914FB65215F6}" type="slidenum">
              <a:rPr lang="en-US" smtClean="0"/>
              <a:pPr/>
              <a:t>6</a:t>
            </a:fld>
            <a:endParaRPr lang="en-US" dirty="0"/>
          </a:p>
        </p:txBody>
      </p:sp>
      <p:sp>
        <p:nvSpPr>
          <p:cNvPr id="7" name="Content Placeholder 6">
            <a:extLst>
              <a:ext uri="{FF2B5EF4-FFF2-40B4-BE49-F238E27FC236}">
                <a16:creationId xmlns:a16="http://schemas.microsoft.com/office/drawing/2014/main" id="{A47E6725-EE91-2618-4073-43E4CB2027BD}"/>
              </a:ext>
            </a:extLst>
          </p:cNvPr>
          <p:cNvSpPr>
            <a:spLocks noGrp="1"/>
          </p:cNvSpPr>
          <p:nvPr>
            <p:ph idx="1"/>
          </p:nvPr>
        </p:nvSpPr>
        <p:spPr/>
        <p:txBody>
          <a:bodyPr/>
          <a:lstStyle/>
          <a:p>
            <a:r>
              <a:rPr lang="en-US" dirty="0">
                <a:latin typeface="Sentinel"/>
              </a:rPr>
              <a:t>Grant Applications are Reviewed </a:t>
            </a:r>
          </a:p>
          <a:p>
            <a:pPr marL="0" indent="0">
              <a:buNone/>
            </a:pPr>
            <a:endParaRPr lang="en-US" sz="1600" dirty="0">
              <a:latin typeface="Sentinel"/>
            </a:endParaRPr>
          </a:p>
          <a:p>
            <a:r>
              <a:rPr lang="en-US" dirty="0">
                <a:latin typeface="Sentinel"/>
              </a:rPr>
              <a:t> Finalists are invited to present their project at the Shareholder Meeting on June 20</a:t>
            </a:r>
            <a:r>
              <a:rPr lang="en-US" baseline="30000" dirty="0">
                <a:latin typeface="Sentinel"/>
              </a:rPr>
              <a:t>th</a:t>
            </a:r>
          </a:p>
          <a:p>
            <a:pPr marL="0" indent="0">
              <a:buNone/>
            </a:pPr>
            <a:endParaRPr lang="en-US" sz="1600" dirty="0">
              <a:latin typeface="Sentinel"/>
            </a:endParaRPr>
          </a:p>
          <a:p>
            <a:r>
              <a:rPr lang="en-US" dirty="0">
                <a:latin typeface="Sentinel"/>
              </a:rPr>
              <a:t>At the Shareholder meeting, members watch the presentations, ask questions, and vote on which project(s) receive the funding. </a:t>
            </a:r>
          </a:p>
        </p:txBody>
      </p:sp>
    </p:spTree>
    <p:extLst>
      <p:ext uri="{BB962C8B-B14F-4D97-AF65-F5344CB8AC3E}">
        <p14:creationId xmlns:p14="http://schemas.microsoft.com/office/powerpoint/2010/main" val="3648728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7630E6-EAEC-5835-C831-7A55FA4A8723}"/>
              </a:ext>
            </a:extLst>
          </p:cNvPr>
          <p:cNvSpPr>
            <a:spLocks noGrp="1"/>
          </p:cNvSpPr>
          <p:nvPr>
            <p:ph type="title"/>
          </p:nvPr>
        </p:nvSpPr>
        <p:spPr/>
        <p:txBody>
          <a:bodyPr/>
          <a:lstStyle/>
          <a:p>
            <a:r>
              <a:rPr lang="en-US" dirty="0"/>
              <a:t>Questions? </a:t>
            </a:r>
          </a:p>
        </p:txBody>
      </p:sp>
      <p:sp>
        <p:nvSpPr>
          <p:cNvPr id="5" name="Slide Number Placeholder 4">
            <a:extLst>
              <a:ext uri="{FF2B5EF4-FFF2-40B4-BE49-F238E27FC236}">
                <a16:creationId xmlns:a16="http://schemas.microsoft.com/office/drawing/2014/main" id="{848E5D2B-A137-0C3D-E687-8C9E540091A3}"/>
              </a:ext>
            </a:extLst>
          </p:cNvPr>
          <p:cNvSpPr>
            <a:spLocks noGrp="1"/>
          </p:cNvSpPr>
          <p:nvPr>
            <p:ph type="sldNum" sz="quarter" idx="12"/>
          </p:nvPr>
        </p:nvSpPr>
        <p:spPr/>
        <p:txBody>
          <a:bodyPr/>
          <a:lstStyle/>
          <a:p>
            <a:fld id="{82AE3374-EE90-794F-9E8A-914FB65215F6}" type="slidenum">
              <a:rPr lang="en-US" smtClean="0"/>
              <a:pPr/>
              <a:t>7</a:t>
            </a:fld>
            <a:endParaRPr lang="en-US" dirty="0"/>
          </a:p>
        </p:txBody>
      </p:sp>
      <p:pic>
        <p:nvPicPr>
          <p:cNvPr id="9" name="Picture 8" descr="Text&#10;&#10;Description automatically generated with medium confidence">
            <a:extLst>
              <a:ext uri="{FF2B5EF4-FFF2-40B4-BE49-F238E27FC236}">
                <a16:creationId xmlns:a16="http://schemas.microsoft.com/office/drawing/2014/main" id="{0AF2C451-0A88-A10B-B487-33E54E4707E3}"/>
              </a:ext>
            </a:extLst>
          </p:cNvPr>
          <p:cNvPicPr>
            <a:picLocks noChangeAspect="1"/>
          </p:cNvPicPr>
          <p:nvPr/>
        </p:nvPicPr>
        <p:blipFill>
          <a:blip r:embed="rId2"/>
          <a:stretch>
            <a:fillRect/>
          </a:stretch>
        </p:blipFill>
        <p:spPr>
          <a:xfrm>
            <a:off x="3711079" y="1458712"/>
            <a:ext cx="4769842" cy="4107519"/>
          </a:xfrm>
          <a:prstGeom prst="rect">
            <a:avLst/>
          </a:prstGeom>
        </p:spPr>
      </p:pic>
    </p:spTree>
    <p:extLst>
      <p:ext uri="{BB962C8B-B14F-4D97-AF65-F5344CB8AC3E}">
        <p14:creationId xmlns:p14="http://schemas.microsoft.com/office/powerpoint/2010/main" val="1891447983"/>
      </p:ext>
    </p:extLst>
  </p:cSld>
  <p:clrMapOvr>
    <a:masterClrMapping/>
  </p:clrMapOvr>
</p:sld>
</file>

<file path=ppt/theme/theme1.xml><?xml version="1.0" encoding="utf-8"?>
<a:theme xmlns:a="http://schemas.openxmlformats.org/drawingml/2006/main" name="4_Office Theme">
  <a:themeElements>
    <a:clrScheme name="Butler">
      <a:dk1>
        <a:srgbClr val="050219"/>
      </a:dk1>
      <a:lt1>
        <a:srgbClr val="FFFFFE"/>
      </a:lt1>
      <a:dk2>
        <a:srgbClr val="141313"/>
      </a:dk2>
      <a:lt2>
        <a:srgbClr val="D1E3CF"/>
      </a:lt2>
      <a:accent1>
        <a:srgbClr val="008EC8"/>
      </a:accent1>
      <a:accent2>
        <a:srgbClr val="D1E3CF"/>
      </a:accent2>
      <a:accent3>
        <a:srgbClr val="D11960"/>
      </a:accent3>
      <a:accent4>
        <a:srgbClr val="E7E533"/>
      </a:accent4>
      <a:accent5>
        <a:srgbClr val="5CB174"/>
      </a:accent5>
      <a:accent6>
        <a:srgbClr val="EEA420"/>
      </a:accent6>
      <a:hlink>
        <a:srgbClr val="050219"/>
      </a:hlink>
      <a:folHlink>
        <a:srgbClr val="05021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fontScale="85000" lnSpcReduction="10000"/>
      </a:bodyPr>
      <a:lstStyle>
        <a:defPPr>
          <a:defRPr dirty="0" smtClean="0"/>
        </a:defPPr>
      </a:lstStyle>
    </a:txDef>
  </a:objectDefaults>
  <a:extraClrSchemeLst/>
</a:theme>
</file>

<file path=ppt/theme/theme2.xml><?xml version="1.0" encoding="utf-8"?>
<a:theme xmlns:a="http://schemas.openxmlformats.org/drawingml/2006/main" name="1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Butler 1">
      <a:dk1>
        <a:srgbClr val="13294B"/>
      </a:dk1>
      <a:lt1>
        <a:srgbClr val="FFFFFE"/>
      </a:lt1>
      <a:dk2>
        <a:srgbClr val="13294B"/>
      </a:dk2>
      <a:lt2>
        <a:srgbClr val="D1E0D7"/>
      </a:lt2>
      <a:accent1>
        <a:srgbClr val="00A3E0"/>
      </a:accent1>
      <a:accent2>
        <a:srgbClr val="D1E0D7"/>
      </a:accent2>
      <a:accent3>
        <a:srgbClr val="E31C79"/>
      </a:accent3>
      <a:accent4>
        <a:srgbClr val="ECE81A"/>
      </a:accent4>
      <a:accent5>
        <a:srgbClr val="26D07C"/>
      </a:accent5>
      <a:accent6>
        <a:srgbClr val="EAAA00"/>
      </a:accent6>
      <a:hlink>
        <a:srgbClr val="00A3E0"/>
      </a:hlink>
      <a:folHlink>
        <a:srgbClr val="00A3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C5682E2F4FB4468B4F8E880A157147" ma:contentTypeVersion="18" ma:contentTypeDescription="Create a new document." ma:contentTypeScope="" ma:versionID="5d5d79323223eb427479d3d635d560c6">
  <xsd:schema xmlns:xsd="http://www.w3.org/2001/XMLSchema" xmlns:xs="http://www.w3.org/2001/XMLSchema" xmlns:p="http://schemas.microsoft.com/office/2006/metadata/properties" xmlns:ns2="140d334b-6795-4776-a5eb-01fe95c2951d" xmlns:ns3="b8170e72-a4f1-4418-a243-f524cda12b99" targetNamespace="http://schemas.microsoft.com/office/2006/metadata/properties" ma:root="true" ma:fieldsID="7b2b68219dbdd50d379b3bfab3c33583" ns2:_="" ns3:_="">
    <xsd:import namespace="140d334b-6795-4776-a5eb-01fe95c2951d"/>
    <xsd:import namespace="b8170e72-a4f1-4418-a243-f524cda12b9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0d334b-6795-4776-a5eb-01fe95c295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2f159a-1128-4a58-b7b4-36dba8b6a4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8170e72-a4f1-4418-a243-f524cda12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275bc60-437f-49e6-805d-d6ea4f0a1142}" ma:internalName="TaxCatchAll" ma:showField="CatchAllData" ma:web="b8170e72-a4f1-4418-a243-f524cda12b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8170e72-a4f1-4418-a243-f524cda12b99" xsi:nil="true"/>
    <lcf76f155ced4ddcb4097134ff3c332f xmlns="140d334b-6795-4776-a5eb-01fe95c2951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E78485-7A3F-482F-AC74-91626B93E1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0d334b-6795-4776-a5eb-01fe95c2951d"/>
    <ds:schemaRef ds:uri="b8170e72-a4f1-4418-a243-f524cda12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01331B1-0A4E-4D80-8332-1F5316F0C58E}">
  <ds:schemaRefs>
    <ds:schemaRef ds:uri="http://schemas.microsoft.com/sharepoint/v3/contenttype/forms"/>
  </ds:schemaRefs>
</ds:datastoreItem>
</file>

<file path=customXml/itemProps3.xml><?xml version="1.0" encoding="utf-8"?>
<ds:datastoreItem xmlns:ds="http://schemas.openxmlformats.org/officeDocument/2006/customXml" ds:itemID="{CDCB8747-5677-4D7B-A14B-B04C45FB6EB6}">
  <ds:schemaRefs>
    <ds:schemaRef ds:uri="http://schemas.microsoft.com/office/2006/metadata/properties"/>
    <ds:schemaRef ds:uri="140d334b-6795-4776-a5eb-01fe95c2951d"/>
    <ds:schemaRef ds:uri="b8170e72-a4f1-4418-a243-f524cda12b9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293</TotalTime>
  <Words>303</Words>
  <Application>Microsoft Office PowerPoint</Application>
  <PresentationFormat>Widescreen</PresentationFormat>
  <Paragraphs>31</Paragraphs>
  <Slides>7</Slides>
  <Notes>0</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7</vt:i4>
      </vt:variant>
    </vt:vector>
  </HeadingPairs>
  <TitlesOfParts>
    <vt:vector size="16" baseType="lpstr">
      <vt:lpstr>Arial</vt:lpstr>
      <vt:lpstr>Calibri</vt:lpstr>
      <vt:lpstr>Georgia</vt:lpstr>
      <vt:lpstr>Helvetica</vt:lpstr>
      <vt:lpstr>Sentinel</vt:lpstr>
      <vt:lpstr>4_Office Theme</vt:lpstr>
      <vt:lpstr>1_Office Theme</vt:lpstr>
      <vt:lpstr>3_Office Theme</vt:lpstr>
      <vt:lpstr>2_Office Theme</vt:lpstr>
      <vt:lpstr>Butler Giving  Circle Grant Process</vt:lpstr>
      <vt:lpstr>What is the Butler Giving Circle? </vt:lpstr>
      <vt:lpstr>Who can Apply for a Giving Circle Grant? </vt:lpstr>
      <vt:lpstr>Past Giving Circle Grant Recipients</vt:lpstr>
      <vt:lpstr>Learn More &amp; Apply</vt:lpstr>
      <vt:lpstr>Selection Process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Orlowski, Katie</dc:creator>
  <cp:lastModifiedBy>Jones, Jennie</cp:lastModifiedBy>
  <cp:revision>29</cp:revision>
  <cp:lastPrinted>2015-08-31T18:44:18Z</cp:lastPrinted>
  <dcterms:created xsi:type="dcterms:W3CDTF">2015-03-02T15:38:05Z</dcterms:created>
  <dcterms:modified xsi:type="dcterms:W3CDTF">2024-03-15T14:36:00Z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0x0101006CC5682E2F4FB4468B4F8E880A157147</vt:lpwstr>
  </property>
  <property fmtid="{D5CDD505-2E9C-101B-9397-08002B2CF9AE}" pid="3" name="MediaServiceImageTags">
    <vt:lpwstr/>
  </property>
</Properties>
</file>