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9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10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11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1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1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1" r:id="rId4"/>
    <p:sldMasterId id="2147483697" r:id="rId5"/>
    <p:sldMasterId id="2147483693" r:id="rId6"/>
    <p:sldMasterId id="2147483701" r:id="rId7"/>
    <p:sldMasterId id="2147483695" r:id="rId8"/>
    <p:sldMasterId id="2147483703" r:id="rId9"/>
    <p:sldMasterId id="2147483721" r:id="rId10"/>
    <p:sldMasterId id="2147483723" r:id="rId11"/>
    <p:sldMasterId id="2147483725" r:id="rId12"/>
    <p:sldMasterId id="2147483684" r:id="rId13"/>
    <p:sldMasterId id="2147483706" r:id="rId14"/>
    <p:sldMasterId id="2147483711" r:id="rId15"/>
    <p:sldMasterId id="2147483672" r:id="rId16"/>
    <p:sldMasterId id="2147483716" r:id="rId17"/>
    <p:sldMasterId id="2147483720" r:id="rId18"/>
  </p:sldMasterIdLst>
  <p:notesMasterIdLst>
    <p:notesMasterId r:id="rId23"/>
  </p:notesMasterIdLst>
  <p:handoutMasterIdLst>
    <p:handoutMasterId r:id="rId24"/>
  </p:handoutMasterIdLst>
  <p:sldIdLst>
    <p:sldId id="256" r:id="rId19"/>
    <p:sldId id="257" r:id="rId20"/>
    <p:sldId id="259" r:id="rId21"/>
    <p:sldId id="260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9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 showGuides="1">
      <p:cViewPr varScale="1">
        <p:scale>
          <a:sx n="107" d="100"/>
          <a:sy n="107" d="100"/>
        </p:scale>
        <p:origin x="1734" y="102"/>
      </p:cViewPr>
      <p:guideLst>
        <p:guide orient="horz" pos="2160"/>
        <p:guide pos="285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3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DF862-694B-E74D-BFBE-60FBA9F6EC5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F697BF-91E9-9448-9FE6-590085B44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99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E09FC-A241-2544-97D8-50942BB5A136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F99AE-4306-F649-A89C-92935A52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912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Butler Cover-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572117" y="1976397"/>
            <a:ext cx="5999767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944325" y="3742201"/>
            <a:ext cx="5255348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FFFFF"/>
                </a:solidFill>
                <a:latin typeface="Georgia"/>
                <a:cs typeface="Georgi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31374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Butler Cover-Centered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572117" y="1976397"/>
            <a:ext cx="5999767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13294B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052520" y="3742201"/>
            <a:ext cx="7038961" cy="12746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13294B"/>
                </a:solidFill>
                <a:latin typeface="Georgia"/>
                <a:cs typeface="Georgi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4317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_Butler Cover-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572117" y="1976397"/>
            <a:ext cx="5999767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944325" y="3742201"/>
            <a:ext cx="5255348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FFFFF"/>
                </a:solidFill>
                <a:latin typeface="Georgia"/>
                <a:cs typeface="Georgi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60811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Butler Watermark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7B376-DE33-294F-DCC6-6A97FB5A9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90489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9748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Butler Watermark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630866" y="6146427"/>
            <a:ext cx="1055935" cy="365125"/>
          </a:xfrm>
          <a:prstGeom prst="rect">
            <a:avLst/>
          </a:prstGeom>
        </p:spPr>
        <p:txBody>
          <a:bodyPr/>
          <a:lstStyle>
            <a:lvl1pPr algn="r">
              <a:defRPr b="1" i="0">
                <a:latin typeface="Helvetica"/>
                <a:cs typeface="Helvetica"/>
              </a:defRPr>
            </a:lvl1pPr>
          </a:lstStyle>
          <a:p>
            <a:fld id="{28C411A1-7134-1F4B-A1D7-6BD1DD412DD1}" type="datetime1">
              <a:rPr lang="en-US" smtClean="0"/>
              <a:pPr/>
              <a:t>3/18/2024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4642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"/>
                <a:cs typeface="Helvetica"/>
              </a:defRPr>
            </a:lvl1pPr>
          </a:lstStyle>
          <a:p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1098708"/>
            <a:ext cx="8229600" cy="486960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3294B"/>
                </a:solidFill>
                <a:latin typeface="Georgia"/>
                <a:cs typeface="Georgia"/>
              </a:defRPr>
            </a:lvl1pPr>
            <a:lvl2pPr>
              <a:defRPr b="0" i="0">
                <a:solidFill>
                  <a:srgbClr val="13294B"/>
                </a:solidFill>
                <a:latin typeface="Georgia"/>
                <a:cs typeface="Georgia"/>
              </a:defRPr>
            </a:lvl2pPr>
            <a:lvl3pPr>
              <a:defRPr b="0" i="0">
                <a:solidFill>
                  <a:srgbClr val="13294B"/>
                </a:solidFill>
                <a:latin typeface="Georgia"/>
                <a:cs typeface="Georgia"/>
              </a:defRPr>
            </a:lvl3pPr>
            <a:lvl4pPr>
              <a:defRPr b="0" i="0">
                <a:solidFill>
                  <a:srgbClr val="13294B"/>
                </a:solidFill>
                <a:latin typeface="Georgia"/>
                <a:cs typeface="Georgia"/>
              </a:defRPr>
            </a:lvl4pPr>
            <a:lvl5pPr>
              <a:defRPr b="0" i="0">
                <a:solidFill>
                  <a:srgbClr val="13294B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40"/>
            <a:ext cx="8229600" cy="36032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950" b="1" i="0">
                <a:solidFill>
                  <a:srgbClr val="13294B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1150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Butler Watermark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40"/>
            <a:ext cx="8229600" cy="36032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950" b="1" i="0">
                <a:solidFill>
                  <a:srgbClr val="13294B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98709"/>
            <a:ext cx="4038600" cy="4894319"/>
          </a:xfrm>
          <a:prstGeom prst="rect">
            <a:avLst/>
          </a:prstGeom>
        </p:spPr>
        <p:txBody>
          <a:bodyPr/>
          <a:lstStyle>
            <a:lvl1pPr>
              <a:defRPr sz="2100" b="0" i="0">
                <a:solidFill>
                  <a:srgbClr val="13294B"/>
                </a:solidFill>
                <a:latin typeface="Georgia"/>
                <a:cs typeface="Georgia"/>
              </a:defRPr>
            </a:lvl1pPr>
            <a:lvl2pPr>
              <a:defRPr sz="1800" b="0" i="0">
                <a:solidFill>
                  <a:srgbClr val="13294B"/>
                </a:solidFill>
                <a:latin typeface="Georgia"/>
                <a:cs typeface="Georgia"/>
              </a:defRPr>
            </a:lvl2pPr>
            <a:lvl3pPr>
              <a:defRPr sz="1500" b="0" i="0">
                <a:solidFill>
                  <a:srgbClr val="13294B"/>
                </a:solidFill>
                <a:latin typeface="Georgia"/>
                <a:cs typeface="Georgia"/>
              </a:defRPr>
            </a:lvl3pPr>
            <a:lvl4pPr>
              <a:defRPr sz="1350" b="0" i="0">
                <a:solidFill>
                  <a:srgbClr val="13294B"/>
                </a:solidFill>
                <a:latin typeface="Georgia"/>
                <a:cs typeface="Georgia"/>
              </a:defRPr>
            </a:lvl4pPr>
            <a:lvl5pPr>
              <a:defRPr sz="1350" b="0" i="0">
                <a:solidFill>
                  <a:srgbClr val="13294B"/>
                </a:solidFill>
                <a:latin typeface="Georgia"/>
                <a:cs typeface="Georgia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98709"/>
            <a:ext cx="4038600" cy="4894319"/>
          </a:xfrm>
          <a:prstGeom prst="rect">
            <a:avLst/>
          </a:prstGeom>
        </p:spPr>
        <p:txBody>
          <a:bodyPr/>
          <a:lstStyle>
            <a:lvl1pPr>
              <a:defRPr sz="2100" b="0" i="0">
                <a:solidFill>
                  <a:srgbClr val="13294B"/>
                </a:solidFill>
                <a:latin typeface="Georgia"/>
                <a:cs typeface="Georgia"/>
              </a:defRPr>
            </a:lvl1pPr>
            <a:lvl2pPr>
              <a:defRPr sz="1800" b="0" i="0">
                <a:solidFill>
                  <a:srgbClr val="13294B"/>
                </a:solidFill>
                <a:latin typeface="Georgia"/>
                <a:cs typeface="Georgia"/>
              </a:defRPr>
            </a:lvl2pPr>
            <a:lvl3pPr>
              <a:defRPr sz="1500" b="0" i="0">
                <a:solidFill>
                  <a:srgbClr val="13294B"/>
                </a:solidFill>
                <a:latin typeface="Georgia"/>
                <a:cs typeface="Georgia"/>
              </a:defRPr>
            </a:lvl3pPr>
            <a:lvl4pPr>
              <a:defRPr sz="1350" b="0" i="0">
                <a:solidFill>
                  <a:srgbClr val="13294B"/>
                </a:solidFill>
                <a:latin typeface="Georgia"/>
                <a:cs typeface="Georgia"/>
              </a:defRPr>
            </a:lvl4pPr>
            <a:lvl5pPr>
              <a:defRPr sz="1350" b="0" i="0">
                <a:solidFill>
                  <a:srgbClr val="13294B"/>
                </a:solidFill>
                <a:latin typeface="Georgia"/>
                <a:cs typeface="Georgia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A52E4C9-106E-9C45-7D47-FD1C901C1B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30866" y="6146427"/>
            <a:ext cx="1055935" cy="365125"/>
          </a:xfrm>
          <a:prstGeom prst="rect">
            <a:avLst/>
          </a:prstGeom>
        </p:spPr>
        <p:txBody>
          <a:bodyPr/>
          <a:lstStyle>
            <a:lvl1pPr algn="r">
              <a:defRPr b="1" i="0">
                <a:latin typeface="Helvetica"/>
                <a:cs typeface="Helvetica"/>
              </a:defRPr>
            </a:lvl1pPr>
          </a:lstStyle>
          <a:p>
            <a:fld id="{28C411A1-7134-1F4B-A1D7-6BD1DD412DD1}" type="datetime1">
              <a:rPr lang="en-US" smtClean="0"/>
              <a:pPr/>
              <a:t>3/18/2024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E75E394-C6E8-17ED-5CF7-2271364A9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14642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"/>
                <a:cs typeface="Helvetica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639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Butler Watermark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40"/>
            <a:ext cx="8229600" cy="36032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950" b="1" i="0">
                <a:solidFill>
                  <a:srgbClr val="13294B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099912"/>
            <a:ext cx="4040188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500" b="1" i="0">
                <a:solidFill>
                  <a:srgbClr val="13294B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39676"/>
            <a:ext cx="4040188" cy="4240995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rgbClr val="13294B"/>
                </a:solidFill>
                <a:latin typeface="Georgia"/>
                <a:cs typeface="Georgia"/>
              </a:defRPr>
            </a:lvl1pPr>
            <a:lvl2pPr>
              <a:defRPr sz="1500" b="0" i="0">
                <a:solidFill>
                  <a:srgbClr val="13294B"/>
                </a:solidFill>
                <a:latin typeface="Georgia"/>
                <a:cs typeface="Georgia"/>
              </a:defRPr>
            </a:lvl2pPr>
            <a:lvl3pPr>
              <a:defRPr sz="1350" b="0" i="0">
                <a:solidFill>
                  <a:srgbClr val="13294B"/>
                </a:solidFill>
                <a:latin typeface="Georgia"/>
                <a:cs typeface="Georgia"/>
              </a:defRPr>
            </a:lvl3pPr>
            <a:lvl4pPr>
              <a:defRPr sz="1200" b="0" i="0">
                <a:solidFill>
                  <a:srgbClr val="13294B"/>
                </a:solidFill>
                <a:latin typeface="Georgia"/>
                <a:cs typeface="Georgia"/>
              </a:defRPr>
            </a:lvl4pPr>
            <a:lvl5pPr>
              <a:defRPr sz="1200" b="0" i="0">
                <a:solidFill>
                  <a:srgbClr val="13294B"/>
                </a:solidFill>
                <a:latin typeface="Georgia"/>
                <a:cs typeface="Georgia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098708"/>
            <a:ext cx="4041775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500" b="1" i="0">
                <a:solidFill>
                  <a:srgbClr val="13294B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738472"/>
            <a:ext cx="4041775" cy="424215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rgbClr val="13294B"/>
                </a:solidFill>
                <a:latin typeface="Georgia"/>
                <a:cs typeface="Georgia"/>
              </a:defRPr>
            </a:lvl1pPr>
            <a:lvl2pPr>
              <a:defRPr sz="1500" b="0" i="0">
                <a:solidFill>
                  <a:srgbClr val="13294B"/>
                </a:solidFill>
                <a:latin typeface="Georgia"/>
                <a:cs typeface="Georgia"/>
              </a:defRPr>
            </a:lvl2pPr>
            <a:lvl3pPr>
              <a:defRPr sz="1350" b="0" i="0">
                <a:solidFill>
                  <a:srgbClr val="13294B"/>
                </a:solidFill>
                <a:latin typeface="Georgia"/>
                <a:cs typeface="Georgia"/>
              </a:defRPr>
            </a:lvl3pPr>
            <a:lvl4pPr>
              <a:defRPr sz="1200" b="0" i="0">
                <a:solidFill>
                  <a:srgbClr val="13294B"/>
                </a:solidFill>
                <a:latin typeface="Georgia"/>
                <a:cs typeface="Georgia"/>
              </a:defRPr>
            </a:lvl4pPr>
            <a:lvl5pPr>
              <a:defRPr sz="1200" b="0" i="0">
                <a:solidFill>
                  <a:srgbClr val="13294B"/>
                </a:solidFill>
                <a:latin typeface="Georgia"/>
                <a:cs typeface="Georgia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2F33141-977A-D4DB-BBD9-6C107DC51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30866" y="6146427"/>
            <a:ext cx="1055935" cy="365125"/>
          </a:xfrm>
          <a:prstGeom prst="rect">
            <a:avLst/>
          </a:prstGeom>
        </p:spPr>
        <p:txBody>
          <a:bodyPr/>
          <a:lstStyle>
            <a:lvl1pPr algn="r">
              <a:defRPr b="1" i="0">
                <a:latin typeface="Helvetica"/>
                <a:cs typeface="Helvetica"/>
              </a:defRPr>
            </a:lvl1pPr>
          </a:lstStyle>
          <a:p>
            <a:fld id="{28C411A1-7134-1F4B-A1D7-6BD1DD412DD1}" type="datetime1">
              <a:rPr lang="en-US" smtClean="0"/>
              <a:pPr/>
              <a:t>3/18/2024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3BB0D5C-0DEA-CB32-ECEA-CEEDEAE9D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14642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"/>
                <a:cs typeface="Helvetica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263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Butler Watermark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7B376-DE33-294F-DCC6-6A97FB5A9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90489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006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Butler Watermark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630866" y="6146427"/>
            <a:ext cx="1055935" cy="365125"/>
          </a:xfrm>
          <a:prstGeom prst="rect">
            <a:avLst/>
          </a:prstGeom>
        </p:spPr>
        <p:txBody>
          <a:bodyPr/>
          <a:lstStyle>
            <a:lvl1pPr algn="r">
              <a:defRPr b="1" i="0">
                <a:latin typeface="Helvetica"/>
                <a:cs typeface="Helvetica"/>
              </a:defRPr>
            </a:lvl1pPr>
          </a:lstStyle>
          <a:p>
            <a:fld id="{28C411A1-7134-1F4B-A1D7-6BD1DD412DD1}" type="datetime1">
              <a:rPr lang="en-US" smtClean="0"/>
              <a:pPr/>
              <a:t>3/18/2024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4642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"/>
                <a:cs typeface="Helvetica"/>
              </a:defRPr>
            </a:lvl1pPr>
          </a:lstStyle>
          <a:p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1098708"/>
            <a:ext cx="8229600" cy="486960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3294B"/>
                </a:solidFill>
                <a:latin typeface="Georgia"/>
                <a:cs typeface="Georgia"/>
              </a:defRPr>
            </a:lvl1pPr>
            <a:lvl2pPr>
              <a:defRPr b="0" i="0">
                <a:solidFill>
                  <a:srgbClr val="13294B"/>
                </a:solidFill>
                <a:latin typeface="Georgia"/>
                <a:cs typeface="Georgia"/>
              </a:defRPr>
            </a:lvl2pPr>
            <a:lvl3pPr>
              <a:defRPr b="0" i="0">
                <a:solidFill>
                  <a:srgbClr val="13294B"/>
                </a:solidFill>
                <a:latin typeface="Georgia"/>
                <a:cs typeface="Georgia"/>
              </a:defRPr>
            </a:lvl3pPr>
            <a:lvl4pPr>
              <a:defRPr b="0" i="0">
                <a:solidFill>
                  <a:srgbClr val="13294B"/>
                </a:solidFill>
                <a:latin typeface="Georgia"/>
                <a:cs typeface="Georgia"/>
              </a:defRPr>
            </a:lvl4pPr>
            <a:lvl5pPr>
              <a:defRPr b="0" i="0">
                <a:solidFill>
                  <a:srgbClr val="13294B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40"/>
            <a:ext cx="8229600" cy="36032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950" b="1" i="0">
                <a:solidFill>
                  <a:srgbClr val="13294B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7283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Butler Watermark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40"/>
            <a:ext cx="8229600" cy="36032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950" b="1" i="0">
                <a:solidFill>
                  <a:srgbClr val="13294B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98709"/>
            <a:ext cx="4038600" cy="4894319"/>
          </a:xfrm>
          <a:prstGeom prst="rect">
            <a:avLst/>
          </a:prstGeom>
        </p:spPr>
        <p:txBody>
          <a:bodyPr/>
          <a:lstStyle>
            <a:lvl1pPr>
              <a:defRPr sz="2100" b="0" i="0">
                <a:solidFill>
                  <a:srgbClr val="13294B"/>
                </a:solidFill>
                <a:latin typeface="Georgia"/>
                <a:cs typeface="Georgia"/>
              </a:defRPr>
            </a:lvl1pPr>
            <a:lvl2pPr>
              <a:defRPr sz="1800" b="0" i="0">
                <a:solidFill>
                  <a:srgbClr val="13294B"/>
                </a:solidFill>
                <a:latin typeface="Georgia"/>
                <a:cs typeface="Georgia"/>
              </a:defRPr>
            </a:lvl2pPr>
            <a:lvl3pPr>
              <a:defRPr sz="1500" b="0" i="0">
                <a:solidFill>
                  <a:srgbClr val="13294B"/>
                </a:solidFill>
                <a:latin typeface="Georgia"/>
                <a:cs typeface="Georgia"/>
              </a:defRPr>
            </a:lvl3pPr>
            <a:lvl4pPr>
              <a:defRPr sz="1350" b="0" i="0">
                <a:solidFill>
                  <a:srgbClr val="13294B"/>
                </a:solidFill>
                <a:latin typeface="Georgia"/>
                <a:cs typeface="Georgia"/>
              </a:defRPr>
            </a:lvl4pPr>
            <a:lvl5pPr>
              <a:defRPr sz="1350" b="0" i="0">
                <a:solidFill>
                  <a:srgbClr val="13294B"/>
                </a:solidFill>
                <a:latin typeface="Georgia"/>
                <a:cs typeface="Georgia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98709"/>
            <a:ext cx="4038600" cy="4894319"/>
          </a:xfrm>
          <a:prstGeom prst="rect">
            <a:avLst/>
          </a:prstGeom>
        </p:spPr>
        <p:txBody>
          <a:bodyPr/>
          <a:lstStyle>
            <a:lvl1pPr>
              <a:defRPr sz="2100" b="0" i="0">
                <a:solidFill>
                  <a:srgbClr val="13294B"/>
                </a:solidFill>
                <a:latin typeface="Georgia"/>
                <a:cs typeface="Georgia"/>
              </a:defRPr>
            </a:lvl1pPr>
            <a:lvl2pPr>
              <a:defRPr sz="1800" b="0" i="0">
                <a:solidFill>
                  <a:srgbClr val="13294B"/>
                </a:solidFill>
                <a:latin typeface="Georgia"/>
                <a:cs typeface="Georgia"/>
              </a:defRPr>
            </a:lvl2pPr>
            <a:lvl3pPr>
              <a:defRPr sz="1500" b="0" i="0">
                <a:solidFill>
                  <a:srgbClr val="13294B"/>
                </a:solidFill>
                <a:latin typeface="Georgia"/>
                <a:cs typeface="Georgia"/>
              </a:defRPr>
            </a:lvl3pPr>
            <a:lvl4pPr>
              <a:defRPr sz="1350" b="0" i="0">
                <a:solidFill>
                  <a:srgbClr val="13294B"/>
                </a:solidFill>
                <a:latin typeface="Georgia"/>
                <a:cs typeface="Georgia"/>
              </a:defRPr>
            </a:lvl4pPr>
            <a:lvl5pPr>
              <a:defRPr sz="1350" b="0" i="0">
                <a:solidFill>
                  <a:srgbClr val="13294B"/>
                </a:solidFill>
                <a:latin typeface="Georgia"/>
                <a:cs typeface="Georgia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A52E4C9-106E-9C45-7D47-FD1C901C1B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30866" y="6146427"/>
            <a:ext cx="1055935" cy="365125"/>
          </a:xfrm>
          <a:prstGeom prst="rect">
            <a:avLst/>
          </a:prstGeom>
        </p:spPr>
        <p:txBody>
          <a:bodyPr/>
          <a:lstStyle>
            <a:lvl1pPr algn="r">
              <a:defRPr b="1" i="0">
                <a:latin typeface="Helvetica"/>
                <a:cs typeface="Helvetica"/>
              </a:defRPr>
            </a:lvl1pPr>
          </a:lstStyle>
          <a:p>
            <a:fld id="{28C411A1-7134-1F4B-A1D7-6BD1DD412DD1}" type="datetime1">
              <a:rPr lang="en-US" smtClean="0"/>
              <a:pPr/>
              <a:t>3/18/2024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E75E394-C6E8-17ED-5CF7-2271364A9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14642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"/>
                <a:cs typeface="Helvetica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8656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Butler Watermark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40"/>
            <a:ext cx="8229600" cy="36032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950" b="1" i="0">
                <a:solidFill>
                  <a:srgbClr val="13294B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099912"/>
            <a:ext cx="4040188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500" b="1" i="0">
                <a:solidFill>
                  <a:srgbClr val="13294B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39676"/>
            <a:ext cx="4040188" cy="4240995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rgbClr val="13294B"/>
                </a:solidFill>
                <a:latin typeface="Georgia"/>
                <a:cs typeface="Georgia"/>
              </a:defRPr>
            </a:lvl1pPr>
            <a:lvl2pPr>
              <a:defRPr sz="1500" b="0" i="0">
                <a:solidFill>
                  <a:srgbClr val="13294B"/>
                </a:solidFill>
                <a:latin typeface="Georgia"/>
                <a:cs typeface="Georgia"/>
              </a:defRPr>
            </a:lvl2pPr>
            <a:lvl3pPr>
              <a:defRPr sz="1350" b="0" i="0">
                <a:solidFill>
                  <a:srgbClr val="13294B"/>
                </a:solidFill>
                <a:latin typeface="Georgia"/>
                <a:cs typeface="Georgia"/>
              </a:defRPr>
            </a:lvl3pPr>
            <a:lvl4pPr>
              <a:defRPr sz="1200" b="0" i="0">
                <a:solidFill>
                  <a:srgbClr val="13294B"/>
                </a:solidFill>
                <a:latin typeface="Georgia"/>
                <a:cs typeface="Georgia"/>
              </a:defRPr>
            </a:lvl4pPr>
            <a:lvl5pPr>
              <a:defRPr sz="1200" b="0" i="0">
                <a:solidFill>
                  <a:srgbClr val="13294B"/>
                </a:solidFill>
                <a:latin typeface="Georgia"/>
                <a:cs typeface="Georgia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098708"/>
            <a:ext cx="4041775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500" b="1" i="0">
                <a:solidFill>
                  <a:srgbClr val="13294B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738472"/>
            <a:ext cx="4041775" cy="424215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rgbClr val="13294B"/>
                </a:solidFill>
                <a:latin typeface="Georgia"/>
                <a:cs typeface="Georgia"/>
              </a:defRPr>
            </a:lvl1pPr>
            <a:lvl2pPr>
              <a:defRPr sz="1500" b="0" i="0">
                <a:solidFill>
                  <a:srgbClr val="13294B"/>
                </a:solidFill>
                <a:latin typeface="Georgia"/>
                <a:cs typeface="Georgia"/>
              </a:defRPr>
            </a:lvl2pPr>
            <a:lvl3pPr>
              <a:defRPr sz="1350" b="0" i="0">
                <a:solidFill>
                  <a:srgbClr val="13294B"/>
                </a:solidFill>
                <a:latin typeface="Georgia"/>
                <a:cs typeface="Georgia"/>
              </a:defRPr>
            </a:lvl3pPr>
            <a:lvl4pPr>
              <a:defRPr sz="1200" b="0" i="0">
                <a:solidFill>
                  <a:srgbClr val="13294B"/>
                </a:solidFill>
                <a:latin typeface="Georgia"/>
                <a:cs typeface="Georgia"/>
              </a:defRPr>
            </a:lvl4pPr>
            <a:lvl5pPr>
              <a:defRPr sz="1200" b="0" i="0">
                <a:solidFill>
                  <a:srgbClr val="13294B"/>
                </a:solidFill>
                <a:latin typeface="Georgia"/>
                <a:cs typeface="Georgia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2F33141-977A-D4DB-BBD9-6C107DC51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30866" y="6146427"/>
            <a:ext cx="1055935" cy="365125"/>
          </a:xfrm>
          <a:prstGeom prst="rect">
            <a:avLst/>
          </a:prstGeom>
        </p:spPr>
        <p:txBody>
          <a:bodyPr/>
          <a:lstStyle>
            <a:lvl1pPr algn="r">
              <a:defRPr b="1" i="0">
                <a:latin typeface="Helvetica"/>
                <a:cs typeface="Helvetica"/>
              </a:defRPr>
            </a:lvl1pPr>
          </a:lstStyle>
          <a:p>
            <a:fld id="{28C411A1-7134-1F4B-A1D7-6BD1DD412DD1}" type="datetime1">
              <a:rPr lang="en-US" smtClean="0"/>
              <a:pPr/>
              <a:t>3/18/2024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3BB0D5C-0DEA-CB32-ECEA-CEEDEAE9D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14642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"/>
                <a:cs typeface="Helvetica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195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Butler Cover-Centered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572117" y="1976397"/>
            <a:ext cx="5999767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244802" y="3766916"/>
            <a:ext cx="6654394" cy="121285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FFFFF"/>
                </a:solidFill>
                <a:latin typeface="Georgia"/>
                <a:cs typeface="Georgi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53188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Butler Watermark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7B376-DE33-294F-DCC6-6A97FB5A9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90489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2476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Butler Watermark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630866" y="6146427"/>
            <a:ext cx="1055935" cy="365125"/>
          </a:xfrm>
          <a:prstGeom prst="rect">
            <a:avLst/>
          </a:prstGeom>
        </p:spPr>
        <p:txBody>
          <a:bodyPr/>
          <a:lstStyle>
            <a:lvl1pPr algn="r">
              <a:defRPr b="1" i="0">
                <a:latin typeface="Helvetica"/>
                <a:cs typeface="Helvetica"/>
              </a:defRPr>
            </a:lvl1pPr>
          </a:lstStyle>
          <a:p>
            <a:fld id="{28C411A1-7134-1F4B-A1D7-6BD1DD412DD1}" type="datetime1">
              <a:rPr lang="en-US" smtClean="0"/>
              <a:pPr/>
              <a:t>3/18/2024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4642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"/>
                <a:cs typeface="Helvetica"/>
              </a:defRPr>
            </a:lvl1pPr>
          </a:lstStyle>
          <a:p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1098708"/>
            <a:ext cx="8229600" cy="486960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3294B"/>
                </a:solidFill>
                <a:latin typeface="Georgia"/>
                <a:cs typeface="Georgia"/>
              </a:defRPr>
            </a:lvl1pPr>
            <a:lvl2pPr>
              <a:defRPr b="0" i="0">
                <a:solidFill>
                  <a:srgbClr val="13294B"/>
                </a:solidFill>
                <a:latin typeface="Georgia"/>
                <a:cs typeface="Georgia"/>
              </a:defRPr>
            </a:lvl2pPr>
            <a:lvl3pPr>
              <a:defRPr b="0" i="0">
                <a:solidFill>
                  <a:srgbClr val="13294B"/>
                </a:solidFill>
                <a:latin typeface="Georgia"/>
                <a:cs typeface="Georgia"/>
              </a:defRPr>
            </a:lvl3pPr>
            <a:lvl4pPr>
              <a:defRPr b="0" i="0">
                <a:solidFill>
                  <a:srgbClr val="13294B"/>
                </a:solidFill>
                <a:latin typeface="Georgia"/>
                <a:cs typeface="Georgia"/>
              </a:defRPr>
            </a:lvl4pPr>
            <a:lvl5pPr>
              <a:defRPr b="0" i="0">
                <a:solidFill>
                  <a:srgbClr val="13294B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40"/>
            <a:ext cx="8229600" cy="36032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950" b="1" i="0">
                <a:solidFill>
                  <a:srgbClr val="13294B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01680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Butler Watermark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40"/>
            <a:ext cx="8229600" cy="36032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950" b="1" i="0">
                <a:solidFill>
                  <a:srgbClr val="13294B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98709"/>
            <a:ext cx="4038600" cy="4894319"/>
          </a:xfrm>
          <a:prstGeom prst="rect">
            <a:avLst/>
          </a:prstGeom>
        </p:spPr>
        <p:txBody>
          <a:bodyPr/>
          <a:lstStyle>
            <a:lvl1pPr>
              <a:defRPr sz="2100" b="0" i="0">
                <a:solidFill>
                  <a:srgbClr val="13294B"/>
                </a:solidFill>
                <a:latin typeface="Georgia"/>
                <a:cs typeface="Georgia"/>
              </a:defRPr>
            </a:lvl1pPr>
            <a:lvl2pPr>
              <a:defRPr sz="1800" b="0" i="0">
                <a:solidFill>
                  <a:srgbClr val="13294B"/>
                </a:solidFill>
                <a:latin typeface="Georgia"/>
                <a:cs typeface="Georgia"/>
              </a:defRPr>
            </a:lvl2pPr>
            <a:lvl3pPr>
              <a:defRPr sz="1500" b="0" i="0">
                <a:solidFill>
                  <a:srgbClr val="13294B"/>
                </a:solidFill>
                <a:latin typeface="Georgia"/>
                <a:cs typeface="Georgia"/>
              </a:defRPr>
            </a:lvl3pPr>
            <a:lvl4pPr>
              <a:defRPr sz="1350" b="0" i="0">
                <a:solidFill>
                  <a:srgbClr val="13294B"/>
                </a:solidFill>
                <a:latin typeface="Georgia"/>
                <a:cs typeface="Georgia"/>
              </a:defRPr>
            </a:lvl4pPr>
            <a:lvl5pPr>
              <a:defRPr sz="1350" b="0" i="0">
                <a:solidFill>
                  <a:srgbClr val="13294B"/>
                </a:solidFill>
                <a:latin typeface="Georgia"/>
                <a:cs typeface="Georgia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98709"/>
            <a:ext cx="4038600" cy="4894319"/>
          </a:xfrm>
          <a:prstGeom prst="rect">
            <a:avLst/>
          </a:prstGeom>
        </p:spPr>
        <p:txBody>
          <a:bodyPr/>
          <a:lstStyle>
            <a:lvl1pPr>
              <a:defRPr sz="2100" b="0" i="0">
                <a:solidFill>
                  <a:srgbClr val="13294B"/>
                </a:solidFill>
                <a:latin typeface="Georgia"/>
                <a:cs typeface="Georgia"/>
              </a:defRPr>
            </a:lvl1pPr>
            <a:lvl2pPr>
              <a:defRPr sz="1800" b="0" i="0">
                <a:solidFill>
                  <a:srgbClr val="13294B"/>
                </a:solidFill>
                <a:latin typeface="Georgia"/>
                <a:cs typeface="Georgia"/>
              </a:defRPr>
            </a:lvl2pPr>
            <a:lvl3pPr>
              <a:defRPr sz="1500" b="0" i="0">
                <a:solidFill>
                  <a:srgbClr val="13294B"/>
                </a:solidFill>
                <a:latin typeface="Georgia"/>
                <a:cs typeface="Georgia"/>
              </a:defRPr>
            </a:lvl3pPr>
            <a:lvl4pPr>
              <a:defRPr sz="1350" b="0" i="0">
                <a:solidFill>
                  <a:srgbClr val="13294B"/>
                </a:solidFill>
                <a:latin typeface="Georgia"/>
                <a:cs typeface="Georgia"/>
              </a:defRPr>
            </a:lvl4pPr>
            <a:lvl5pPr>
              <a:defRPr sz="1350" b="0" i="0">
                <a:solidFill>
                  <a:srgbClr val="13294B"/>
                </a:solidFill>
                <a:latin typeface="Georgia"/>
                <a:cs typeface="Georgia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A52E4C9-106E-9C45-7D47-FD1C901C1B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30866" y="6146427"/>
            <a:ext cx="1055935" cy="365125"/>
          </a:xfrm>
          <a:prstGeom prst="rect">
            <a:avLst/>
          </a:prstGeom>
        </p:spPr>
        <p:txBody>
          <a:bodyPr/>
          <a:lstStyle>
            <a:lvl1pPr algn="r">
              <a:defRPr b="1" i="0">
                <a:latin typeface="Helvetica"/>
                <a:cs typeface="Helvetica"/>
              </a:defRPr>
            </a:lvl1pPr>
          </a:lstStyle>
          <a:p>
            <a:fld id="{28C411A1-7134-1F4B-A1D7-6BD1DD412DD1}" type="datetime1">
              <a:rPr lang="en-US" smtClean="0"/>
              <a:pPr/>
              <a:t>3/18/2024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E75E394-C6E8-17ED-5CF7-2271364A9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14642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"/>
                <a:cs typeface="Helvetica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916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Butler Watermark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40"/>
            <a:ext cx="8229600" cy="36032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950" b="1" i="0">
                <a:solidFill>
                  <a:srgbClr val="13294B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099912"/>
            <a:ext cx="4040188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500" b="1" i="0">
                <a:solidFill>
                  <a:srgbClr val="13294B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39676"/>
            <a:ext cx="4040188" cy="4240995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rgbClr val="13294B"/>
                </a:solidFill>
                <a:latin typeface="Georgia"/>
                <a:cs typeface="Georgia"/>
              </a:defRPr>
            </a:lvl1pPr>
            <a:lvl2pPr>
              <a:defRPr sz="1500" b="0" i="0">
                <a:solidFill>
                  <a:srgbClr val="13294B"/>
                </a:solidFill>
                <a:latin typeface="Georgia"/>
                <a:cs typeface="Georgia"/>
              </a:defRPr>
            </a:lvl2pPr>
            <a:lvl3pPr>
              <a:defRPr sz="1350" b="0" i="0">
                <a:solidFill>
                  <a:srgbClr val="13294B"/>
                </a:solidFill>
                <a:latin typeface="Georgia"/>
                <a:cs typeface="Georgia"/>
              </a:defRPr>
            </a:lvl3pPr>
            <a:lvl4pPr>
              <a:defRPr sz="1200" b="0" i="0">
                <a:solidFill>
                  <a:srgbClr val="13294B"/>
                </a:solidFill>
                <a:latin typeface="Georgia"/>
                <a:cs typeface="Georgia"/>
              </a:defRPr>
            </a:lvl4pPr>
            <a:lvl5pPr>
              <a:defRPr sz="1200" b="0" i="0">
                <a:solidFill>
                  <a:srgbClr val="13294B"/>
                </a:solidFill>
                <a:latin typeface="Georgia"/>
                <a:cs typeface="Georgia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098708"/>
            <a:ext cx="4041775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500" b="1" i="0">
                <a:solidFill>
                  <a:srgbClr val="13294B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738472"/>
            <a:ext cx="4041775" cy="424215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rgbClr val="13294B"/>
                </a:solidFill>
                <a:latin typeface="Georgia"/>
                <a:cs typeface="Georgia"/>
              </a:defRPr>
            </a:lvl1pPr>
            <a:lvl2pPr>
              <a:defRPr sz="1500" b="0" i="0">
                <a:solidFill>
                  <a:srgbClr val="13294B"/>
                </a:solidFill>
                <a:latin typeface="Georgia"/>
                <a:cs typeface="Georgia"/>
              </a:defRPr>
            </a:lvl2pPr>
            <a:lvl3pPr>
              <a:defRPr sz="1350" b="0" i="0">
                <a:solidFill>
                  <a:srgbClr val="13294B"/>
                </a:solidFill>
                <a:latin typeface="Georgia"/>
                <a:cs typeface="Georgia"/>
              </a:defRPr>
            </a:lvl3pPr>
            <a:lvl4pPr>
              <a:defRPr sz="1200" b="0" i="0">
                <a:solidFill>
                  <a:srgbClr val="13294B"/>
                </a:solidFill>
                <a:latin typeface="Georgia"/>
                <a:cs typeface="Georgia"/>
              </a:defRPr>
            </a:lvl4pPr>
            <a:lvl5pPr>
              <a:defRPr sz="1200" b="0" i="0">
                <a:solidFill>
                  <a:srgbClr val="13294B"/>
                </a:solidFill>
                <a:latin typeface="Georgia"/>
                <a:cs typeface="Georgia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2F33141-977A-D4DB-BBD9-6C107DC51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30866" y="6146427"/>
            <a:ext cx="1055935" cy="365125"/>
          </a:xfrm>
          <a:prstGeom prst="rect">
            <a:avLst/>
          </a:prstGeom>
        </p:spPr>
        <p:txBody>
          <a:bodyPr/>
          <a:lstStyle>
            <a:lvl1pPr algn="r">
              <a:defRPr b="1" i="0">
                <a:latin typeface="Helvetica"/>
                <a:cs typeface="Helvetica"/>
              </a:defRPr>
            </a:lvl1pPr>
          </a:lstStyle>
          <a:p>
            <a:fld id="{28C411A1-7134-1F4B-A1D7-6BD1DD412DD1}" type="datetime1">
              <a:rPr lang="en-US" smtClean="0"/>
              <a:pPr/>
              <a:t>3/18/2024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3BB0D5C-0DEA-CB32-ECEA-CEEDEAE9D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14642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"/>
                <a:cs typeface="Helvetica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089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Butler Basic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70125"/>
            <a:ext cx="8229600" cy="39636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950" b="1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2141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"/>
                <a:cs typeface="Helvetica"/>
              </a:defRPr>
            </a:lvl1pPr>
          </a:lstStyle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098708"/>
            <a:ext cx="8229600" cy="480782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Georgia"/>
                <a:cs typeface="Georgia"/>
              </a:defRPr>
            </a:lvl1pPr>
            <a:lvl2pPr>
              <a:defRPr b="0" i="0">
                <a:solidFill>
                  <a:schemeClr val="tx1"/>
                </a:solidFill>
                <a:latin typeface="Georgia"/>
                <a:cs typeface="Georgia"/>
              </a:defRPr>
            </a:lvl2pPr>
            <a:lvl3pPr>
              <a:defRPr b="0" i="0">
                <a:solidFill>
                  <a:schemeClr val="tx1"/>
                </a:solidFill>
                <a:latin typeface="Georgia"/>
                <a:cs typeface="Georgia"/>
              </a:defRPr>
            </a:lvl3pPr>
            <a:lvl4pPr>
              <a:defRPr b="0" i="0">
                <a:solidFill>
                  <a:schemeClr val="tx1"/>
                </a:solidFill>
                <a:latin typeface="Georgia"/>
                <a:cs typeface="Georgia"/>
              </a:defRPr>
            </a:lvl4pPr>
            <a:lvl5pPr>
              <a:defRPr b="0" i="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82953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Butler Basic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98708"/>
            <a:ext cx="4038600" cy="4881962"/>
          </a:xfrm>
          <a:prstGeom prst="rect">
            <a:avLst/>
          </a:prstGeom>
        </p:spPr>
        <p:txBody>
          <a:bodyPr/>
          <a:lstStyle>
            <a:lvl1pPr>
              <a:defRPr sz="2100" b="0" i="0">
                <a:solidFill>
                  <a:schemeClr val="tx1"/>
                </a:solidFill>
                <a:latin typeface="Georgia"/>
                <a:cs typeface="Georgia"/>
              </a:defRPr>
            </a:lvl1pPr>
            <a:lvl2pPr>
              <a:defRPr sz="1800" b="0" i="0">
                <a:solidFill>
                  <a:schemeClr val="tx1"/>
                </a:solidFill>
                <a:latin typeface="Georgia"/>
                <a:cs typeface="Georgia"/>
              </a:defRPr>
            </a:lvl2pPr>
            <a:lvl3pPr>
              <a:defRPr sz="1500" b="0" i="0">
                <a:solidFill>
                  <a:schemeClr val="tx1"/>
                </a:solidFill>
                <a:latin typeface="Georgia"/>
                <a:cs typeface="Georgia"/>
              </a:defRPr>
            </a:lvl3pPr>
            <a:lvl4pPr>
              <a:defRPr sz="1350" b="0" i="0">
                <a:solidFill>
                  <a:schemeClr val="tx1"/>
                </a:solidFill>
                <a:latin typeface="Georgia"/>
                <a:cs typeface="Georgia"/>
              </a:defRPr>
            </a:lvl4pPr>
            <a:lvl5pPr>
              <a:defRPr sz="1350" b="0" i="0">
                <a:solidFill>
                  <a:schemeClr val="tx1"/>
                </a:solidFill>
                <a:latin typeface="Georgia"/>
                <a:cs typeface="Georgia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98708"/>
            <a:ext cx="4038600" cy="4881962"/>
          </a:xfrm>
          <a:prstGeom prst="rect">
            <a:avLst/>
          </a:prstGeom>
        </p:spPr>
        <p:txBody>
          <a:bodyPr/>
          <a:lstStyle>
            <a:lvl1pPr>
              <a:defRPr sz="2100" b="0" i="0">
                <a:solidFill>
                  <a:schemeClr val="tx1"/>
                </a:solidFill>
                <a:latin typeface="Georgia"/>
                <a:cs typeface="Georgia"/>
              </a:defRPr>
            </a:lvl1pPr>
            <a:lvl2pPr>
              <a:defRPr sz="1800" b="0" i="0">
                <a:solidFill>
                  <a:schemeClr val="tx1"/>
                </a:solidFill>
                <a:latin typeface="Georgia"/>
                <a:cs typeface="Georgia"/>
              </a:defRPr>
            </a:lvl2pPr>
            <a:lvl3pPr>
              <a:defRPr sz="1500" b="0" i="0">
                <a:solidFill>
                  <a:schemeClr val="tx1"/>
                </a:solidFill>
                <a:latin typeface="Georgia"/>
                <a:cs typeface="Georgia"/>
              </a:defRPr>
            </a:lvl3pPr>
            <a:lvl4pPr>
              <a:defRPr sz="1350" b="0" i="0">
                <a:solidFill>
                  <a:schemeClr val="tx1"/>
                </a:solidFill>
                <a:latin typeface="Georgia"/>
                <a:cs typeface="Georgia"/>
              </a:defRPr>
            </a:lvl4pPr>
            <a:lvl5pPr>
              <a:defRPr sz="1350" b="0" i="0">
                <a:solidFill>
                  <a:schemeClr val="tx1"/>
                </a:solidFill>
                <a:latin typeface="Georgia"/>
                <a:cs typeface="Georgia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40"/>
            <a:ext cx="8229600" cy="36032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950" b="1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D5210EE-5B4A-85BB-D24D-C1BAED71A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12141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"/>
                <a:cs typeface="Helvetica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8935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Butler Basic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099912"/>
            <a:ext cx="4040188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500" b="1" i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39676"/>
            <a:ext cx="4040188" cy="4203925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Georgia"/>
                <a:cs typeface="Georgia"/>
              </a:defRPr>
            </a:lvl1pPr>
            <a:lvl2pPr>
              <a:defRPr sz="1500" b="0" i="0">
                <a:solidFill>
                  <a:schemeClr val="tx1"/>
                </a:solidFill>
                <a:latin typeface="Georgia"/>
                <a:cs typeface="Georgia"/>
              </a:defRPr>
            </a:lvl2pPr>
            <a:lvl3pPr>
              <a:defRPr sz="1350" b="0" i="0">
                <a:solidFill>
                  <a:schemeClr val="tx1"/>
                </a:solidFill>
                <a:latin typeface="Georgia"/>
                <a:cs typeface="Georgia"/>
              </a:defRPr>
            </a:lvl3pPr>
            <a:lvl4pPr>
              <a:defRPr sz="1200" b="0" i="0">
                <a:solidFill>
                  <a:schemeClr val="tx1"/>
                </a:solidFill>
                <a:latin typeface="Georgia"/>
                <a:cs typeface="Georgia"/>
              </a:defRPr>
            </a:lvl4pPr>
            <a:lvl5pPr>
              <a:defRPr sz="1200" b="0" i="0">
                <a:solidFill>
                  <a:schemeClr val="tx1"/>
                </a:solidFill>
                <a:latin typeface="Georgia"/>
                <a:cs typeface="Georgia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098708"/>
            <a:ext cx="4041775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500" b="1" i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738471"/>
            <a:ext cx="4041775" cy="420507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Georgia"/>
                <a:cs typeface="Georgia"/>
              </a:defRPr>
            </a:lvl1pPr>
            <a:lvl2pPr>
              <a:defRPr sz="1500" b="0" i="0">
                <a:solidFill>
                  <a:schemeClr val="tx1"/>
                </a:solidFill>
                <a:latin typeface="Georgia"/>
                <a:cs typeface="Georgia"/>
              </a:defRPr>
            </a:lvl2pPr>
            <a:lvl3pPr>
              <a:defRPr sz="1350" b="0" i="0">
                <a:solidFill>
                  <a:schemeClr val="tx1"/>
                </a:solidFill>
                <a:latin typeface="Georgia"/>
                <a:cs typeface="Georgia"/>
              </a:defRPr>
            </a:lvl3pPr>
            <a:lvl4pPr>
              <a:defRPr sz="1200" b="0" i="0">
                <a:solidFill>
                  <a:schemeClr val="tx1"/>
                </a:solidFill>
                <a:latin typeface="Georgia"/>
                <a:cs typeface="Georgia"/>
              </a:defRPr>
            </a:lvl4pPr>
            <a:lvl5pPr>
              <a:defRPr sz="1200" b="0" i="0">
                <a:solidFill>
                  <a:schemeClr val="tx1"/>
                </a:solidFill>
                <a:latin typeface="Georgia"/>
                <a:cs typeface="Georgia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40"/>
            <a:ext cx="8229600" cy="36032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950" b="1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2CB950B-A068-EC27-B2B9-6C42D282E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12141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"/>
                <a:cs typeface="Helvetica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1027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Butler Basic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2141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"/>
                <a:cs typeface="Helvetica"/>
              </a:defRPr>
            </a:lvl1pPr>
          </a:lstStyle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098708"/>
            <a:ext cx="8229600" cy="480782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Georgia"/>
                <a:cs typeface="Georgia"/>
              </a:defRPr>
            </a:lvl1pPr>
            <a:lvl2pPr>
              <a:defRPr b="0" i="0">
                <a:solidFill>
                  <a:schemeClr val="tx1"/>
                </a:solidFill>
                <a:latin typeface="Georgia"/>
                <a:cs typeface="Georgia"/>
              </a:defRPr>
            </a:lvl2pPr>
            <a:lvl3pPr>
              <a:defRPr b="0" i="0">
                <a:solidFill>
                  <a:schemeClr val="tx1"/>
                </a:solidFill>
                <a:latin typeface="Georgia"/>
                <a:cs typeface="Georgia"/>
              </a:defRPr>
            </a:lvl3pPr>
            <a:lvl4pPr>
              <a:defRPr b="0" i="0">
                <a:solidFill>
                  <a:schemeClr val="tx1"/>
                </a:solidFill>
                <a:latin typeface="Georgia"/>
                <a:cs typeface="Georgia"/>
              </a:defRPr>
            </a:lvl4pPr>
            <a:lvl5pPr>
              <a:defRPr b="0" i="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A325BD2-3988-A936-2BFA-179D8D974E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4640"/>
            <a:ext cx="8229600" cy="36032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950" b="1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29483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Butler Basic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98708"/>
            <a:ext cx="4038600" cy="4881962"/>
          </a:xfrm>
          <a:prstGeom prst="rect">
            <a:avLst/>
          </a:prstGeom>
        </p:spPr>
        <p:txBody>
          <a:bodyPr/>
          <a:lstStyle>
            <a:lvl1pPr>
              <a:defRPr sz="2100" b="0" i="0">
                <a:solidFill>
                  <a:schemeClr val="tx1"/>
                </a:solidFill>
                <a:latin typeface="Georgia"/>
                <a:cs typeface="Georgia"/>
              </a:defRPr>
            </a:lvl1pPr>
            <a:lvl2pPr>
              <a:defRPr sz="1800" b="0" i="0">
                <a:solidFill>
                  <a:schemeClr val="tx1"/>
                </a:solidFill>
                <a:latin typeface="Georgia"/>
                <a:cs typeface="Georgia"/>
              </a:defRPr>
            </a:lvl2pPr>
            <a:lvl3pPr>
              <a:defRPr sz="1500" b="0" i="0">
                <a:solidFill>
                  <a:schemeClr val="tx1"/>
                </a:solidFill>
                <a:latin typeface="Georgia"/>
                <a:cs typeface="Georgia"/>
              </a:defRPr>
            </a:lvl3pPr>
            <a:lvl4pPr>
              <a:defRPr sz="1350" b="0" i="0">
                <a:solidFill>
                  <a:schemeClr val="tx1"/>
                </a:solidFill>
                <a:latin typeface="Georgia"/>
                <a:cs typeface="Georgia"/>
              </a:defRPr>
            </a:lvl4pPr>
            <a:lvl5pPr>
              <a:defRPr sz="1350" b="0" i="0">
                <a:solidFill>
                  <a:schemeClr val="tx1"/>
                </a:solidFill>
                <a:latin typeface="Georgia"/>
                <a:cs typeface="Georgia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98708"/>
            <a:ext cx="4038600" cy="4881962"/>
          </a:xfrm>
          <a:prstGeom prst="rect">
            <a:avLst/>
          </a:prstGeom>
        </p:spPr>
        <p:txBody>
          <a:bodyPr/>
          <a:lstStyle>
            <a:lvl1pPr>
              <a:defRPr sz="2100" b="0" i="0">
                <a:solidFill>
                  <a:schemeClr val="tx1"/>
                </a:solidFill>
                <a:latin typeface="Georgia"/>
                <a:cs typeface="Georgia"/>
              </a:defRPr>
            </a:lvl1pPr>
            <a:lvl2pPr>
              <a:defRPr sz="1800" b="0" i="0">
                <a:solidFill>
                  <a:schemeClr val="tx1"/>
                </a:solidFill>
                <a:latin typeface="Georgia"/>
                <a:cs typeface="Georgia"/>
              </a:defRPr>
            </a:lvl2pPr>
            <a:lvl3pPr>
              <a:defRPr sz="1500" b="0" i="0">
                <a:solidFill>
                  <a:schemeClr val="tx1"/>
                </a:solidFill>
                <a:latin typeface="Georgia"/>
                <a:cs typeface="Georgia"/>
              </a:defRPr>
            </a:lvl3pPr>
            <a:lvl4pPr>
              <a:defRPr sz="1350" b="0" i="0">
                <a:solidFill>
                  <a:schemeClr val="tx1"/>
                </a:solidFill>
                <a:latin typeface="Georgia"/>
                <a:cs typeface="Georgia"/>
              </a:defRPr>
            </a:lvl4pPr>
            <a:lvl5pPr>
              <a:defRPr sz="1350" b="0" i="0">
                <a:solidFill>
                  <a:schemeClr val="tx1"/>
                </a:solidFill>
                <a:latin typeface="Georgia"/>
                <a:cs typeface="Georgia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40"/>
            <a:ext cx="8229600" cy="36032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950" b="1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D5210EE-5B4A-85BB-D24D-C1BAED71A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12141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"/>
                <a:cs typeface="Helvetica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315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Butler Basic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099912"/>
            <a:ext cx="4040188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500" b="1" i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39676"/>
            <a:ext cx="4040188" cy="4203925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Georgia"/>
                <a:cs typeface="Georgia"/>
              </a:defRPr>
            </a:lvl1pPr>
            <a:lvl2pPr>
              <a:defRPr sz="1500" b="0" i="0">
                <a:solidFill>
                  <a:schemeClr val="tx1"/>
                </a:solidFill>
                <a:latin typeface="Georgia"/>
                <a:cs typeface="Georgia"/>
              </a:defRPr>
            </a:lvl2pPr>
            <a:lvl3pPr>
              <a:defRPr sz="1350" b="0" i="0">
                <a:solidFill>
                  <a:schemeClr val="tx1"/>
                </a:solidFill>
                <a:latin typeface="Georgia"/>
                <a:cs typeface="Georgia"/>
              </a:defRPr>
            </a:lvl3pPr>
            <a:lvl4pPr>
              <a:defRPr sz="1200" b="0" i="0">
                <a:solidFill>
                  <a:schemeClr val="tx1"/>
                </a:solidFill>
                <a:latin typeface="Georgia"/>
                <a:cs typeface="Georgia"/>
              </a:defRPr>
            </a:lvl4pPr>
            <a:lvl5pPr>
              <a:defRPr sz="1200" b="0" i="0">
                <a:solidFill>
                  <a:schemeClr val="tx1"/>
                </a:solidFill>
                <a:latin typeface="Georgia"/>
                <a:cs typeface="Georgia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098708"/>
            <a:ext cx="4041775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500" b="1" i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738471"/>
            <a:ext cx="4041775" cy="420507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Georgia"/>
                <a:cs typeface="Georgia"/>
              </a:defRPr>
            </a:lvl1pPr>
            <a:lvl2pPr>
              <a:defRPr sz="1500" b="0" i="0">
                <a:solidFill>
                  <a:schemeClr val="tx1"/>
                </a:solidFill>
                <a:latin typeface="Georgia"/>
                <a:cs typeface="Georgia"/>
              </a:defRPr>
            </a:lvl2pPr>
            <a:lvl3pPr>
              <a:defRPr sz="1350" b="0" i="0">
                <a:solidFill>
                  <a:schemeClr val="tx1"/>
                </a:solidFill>
                <a:latin typeface="Georgia"/>
                <a:cs typeface="Georgia"/>
              </a:defRPr>
            </a:lvl3pPr>
            <a:lvl4pPr>
              <a:defRPr sz="1200" b="0" i="0">
                <a:solidFill>
                  <a:schemeClr val="tx1"/>
                </a:solidFill>
                <a:latin typeface="Georgia"/>
                <a:cs typeface="Georgia"/>
              </a:defRPr>
            </a:lvl4pPr>
            <a:lvl5pPr>
              <a:defRPr sz="1200" b="0" i="0">
                <a:solidFill>
                  <a:schemeClr val="tx1"/>
                </a:solidFill>
                <a:latin typeface="Georgia"/>
                <a:cs typeface="Georgia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40"/>
            <a:ext cx="8229600" cy="36032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950" b="1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2CB950B-A068-EC27-B2B9-6C42D282E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12141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Helvetica"/>
                <a:cs typeface="Helvetica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178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Butler Cover-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572117" y="1976397"/>
            <a:ext cx="5999767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944325" y="3742201"/>
            <a:ext cx="5255348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FFFFF"/>
                </a:solidFill>
                <a:latin typeface="Georgia"/>
                <a:cs typeface="Georgi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97184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Butler Cover-Cenetered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572117" y="1976397"/>
            <a:ext cx="5999767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101296" y="3742202"/>
            <a:ext cx="6941408" cy="12622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FFFFF"/>
                </a:solidFill>
                <a:latin typeface="Georgia"/>
                <a:cs typeface="Georgi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70790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Butler Cover-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572117" y="1976397"/>
            <a:ext cx="5999767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944325" y="3742201"/>
            <a:ext cx="5255348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FFFFF"/>
                </a:solidFill>
                <a:latin typeface="Georgia"/>
                <a:cs typeface="Georgi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746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Butler Cover-Centered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572117" y="1976397"/>
            <a:ext cx="5999767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052520" y="3742201"/>
            <a:ext cx="7038961" cy="12746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FFFFF"/>
                </a:solidFill>
                <a:latin typeface="Georgia"/>
                <a:cs typeface="Georgi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4543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Butler Cover-Centered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572117" y="1976397"/>
            <a:ext cx="5999767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052520" y="3742201"/>
            <a:ext cx="7038961" cy="12746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FFFFF"/>
                </a:solidFill>
                <a:latin typeface="Georgia"/>
                <a:cs typeface="Georgi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702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Butler Cover-Centered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572117" y="1976397"/>
            <a:ext cx="5999767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13294B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052520" y="3742201"/>
            <a:ext cx="7038961" cy="12746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13294B"/>
                </a:solidFill>
                <a:latin typeface="Georgia"/>
                <a:cs typeface="Georgi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03594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_Butler Cover-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572117" y="1976397"/>
            <a:ext cx="5999767" cy="14700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944325" y="3742201"/>
            <a:ext cx="5255348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FFFFF"/>
                </a:solidFill>
                <a:latin typeface="Georgia"/>
                <a:cs typeface="Georgi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72171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15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jpg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19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jpg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23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jpg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4.jpg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6CAB089-F246-7300-7363-95A3B451DBF0}"/>
              </a:ext>
            </a:extLst>
          </p:cNvPr>
          <p:cNvSpPr txBox="1"/>
          <p:nvPr userDrawn="1"/>
        </p:nvSpPr>
        <p:spPr>
          <a:xfrm>
            <a:off x="7076661" y="208721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94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76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86" r:id="rId2"/>
    <p:sldLayoutId id="2147483690" r:id="rId3"/>
    <p:sldLayoutId id="2147483689" r:id="rId4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914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284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74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432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330601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557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09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607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911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959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290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7" r:id="rId2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95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8" r:id="rId2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6458D-CB28-B5F5-6AFF-05500BA556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b="0" dirty="0">
                <a:solidFill>
                  <a:srgbClr val="13294B"/>
                </a:solidFill>
                <a:latin typeface="Georgia"/>
                <a:ea typeface="+mn-ea"/>
              </a:rPr>
              <a:t>BENEFITS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BEEA3F-C22F-2A56-C3B5-C2AD0EC006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13294B"/>
                </a:solidFill>
                <a:cs typeface="Helvetica"/>
              </a:rPr>
              <a:t>Staff Assembly</a:t>
            </a:r>
          </a:p>
          <a:p>
            <a:r>
              <a:rPr lang="en-US" sz="4000" dirty="0">
                <a:solidFill>
                  <a:srgbClr val="13294B"/>
                </a:solidFill>
                <a:cs typeface="Helvetica"/>
              </a:rPr>
              <a:t>3/20/24</a:t>
            </a:r>
          </a:p>
        </p:txBody>
      </p:sp>
    </p:spTree>
    <p:extLst>
      <p:ext uri="{BB962C8B-B14F-4D97-AF65-F5344CB8AC3E}">
        <p14:creationId xmlns:p14="http://schemas.microsoft.com/office/powerpoint/2010/main" val="1890663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6E62C007-2F0F-4766-6012-6430400E17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2520" y="860612"/>
            <a:ext cx="7038961" cy="5378823"/>
          </a:xfrm>
        </p:spPr>
        <p:txBody>
          <a:bodyPr/>
          <a:lstStyle/>
          <a:p>
            <a:r>
              <a:rPr lang="en-US" dirty="0"/>
              <a:t>APRIL 3</a:t>
            </a:r>
            <a:r>
              <a:rPr lang="en-US" baseline="30000" dirty="0"/>
              <a:t>rd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Mobile Mammography in partnership with </a:t>
            </a:r>
          </a:p>
          <a:p>
            <a:r>
              <a:rPr lang="en-US" dirty="0"/>
              <a:t>Ascension St. Vincent</a:t>
            </a:r>
          </a:p>
          <a:p>
            <a:r>
              <a:rPr lang="en-US" dirty="0"/>
              <a:t>Call to schedule</a:t>
            </a:r>
          </a:p>
          <a:p>
            <a:r>
              <a:rPr lang="en-US" dirty="0"/>
              <a:t>317-338-9595 </a:t>
            </a:r>
          </a:p>
          <a:p>
            <a:endParaRPr lang="en-US" dirty="0"/>
          </a:p>
          <a:p>
            <a:r>
              <a:rPr lang="en-US" dirty="0"/>
              <a:t>Deadline to register, 3/27/24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60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6E62C007-2F0F-4766-6012-6430400E17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6859" y="323349"/>
            <a:ext cx="8310282" cy="5378823"/>
          </a:xfrm>
        </p:spPr>
        <p:txBody>
          <a:bodyPr/>
          <a:lstStyle/>
          <a:p>
            <a:r>
              <a:rPr lang="en-US" dirty="0"/>
              <a:t>APRIL 3</a:t>
            </a:r>
            <a:r>
              <a:rPr lang="en-US" baseline="30000" dirty="0"/>
              <a:t>rd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Health &amp; Biometric On-Site Screening </a:t>
            </a:r>
          </a:p>
          <a:p>
            <a:r>
              <a:rPr lang="en-US" dirty="0"/>
              <a:t>Wellness incentive qualification</a:t>
            </a:r>
          </a:p>
          <a:p>
            <a:r>
              <a:rPr lang="en-US" dirty="0"/>
              <a:t>Dugan Hall, Room 234 </a:t>
            </a:r>
          </a:p>
          <a:p>
            <a:endParaRPr lang="en-US" dirty="0"/>
          </a:p>
          <a:p>
            <a:r>
              <a:rPr lang="en-US" dirty="0"/>
              <a:t>1.</a:t>
            </a:r>
            <a:r>
              <a:rPr lang="en-US" sz="2200" dirty="0"/>
              <a:t>	Go to https://www.ehealthscreenings.com/signup.</a:t>
            </a:r>
          </a:p>
          <a:p>
            <a:pPr marL="457200" indent="-457200">
              <a:buAutoNum type="arabicPeriod" startAt="2"/>
            </a:pPr>
            <a:r>
              <a:rPr lang="en-US" sz="2200" dirty="0"/>
              <a:t>Under the NOT YET REGISTERED? box, enter the Screening key: SPR03 and click Submit.</a:t>
            </a:r>
          </a:p>
          <a:p>
            <a:pPr marL="457200" indent="-457200">
              <a:buAutoNum type="arabicPeriod" startAt="2"/>
            </a:pPr>
            <a:r>
              <a:rPr lang="en-US" sz="2200" dirty="0"/>
              <a:t>Enter default login info and verify/create account</a:t>
            </a:r>
          </a:p>
          <a:p>
            <a:r>
              <a:rPr lang="en-US" sz="2200" dirty="0"/>
              <a:t>(default info included in wellness email sent 3/18)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2D3459-C18A-A660-CC0E-3654FAB5C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59" y="4856829"/>
            <a:ext cx="1909482" cy="169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97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6E62C007-2F0F-4766-6012-6430400E17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2520" y="860612"/>
            <a:ext cx="7463951" cy="5378823"/>
          </a:xfrm>
        </p:spPr>
        <p:txBody>
          <a:bodyPr/>
          <a:lstStyle/>
          <a:p>
            <a:r>
              <a:rPr lang="en-US" dirty="0"/>
              <a:t>APRIL 10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/>
              <a:t>2:30-4:30 Dugan Hall, Room 234</a:t>
            </a:r>
          </a:p>
          <a:p>
            <a:endParaRPr lang="en-US" sz="1400" dirty="0"/>
          </a:p>
          <a:p>
            <a:r>
              <a:rPr lang="en-US" dirty="0"/>
              <a:t>Retirement Education Seminar</a:t>
            </a:r>
          </a:p>
          <a:p>
            <a:r>
              <a:rPr lang="en-US" i="1" dirty="0"/>
              <a:t>Charting Your Path to Retirement</a:t>
            </a:r>
          </a:p>
          <a:p>
            <a:endParaRPr lang="en-US" i="1" dirty="0"/>
          </a:p>
          <a:p>
            <a:r>
              <a:rPr lang="en-US" dirty="0"/>
              <a:t>Lineup of speakers to learn more about:</a:t>
            </a:r>
          </a:p>
          <a:p>
            <a:r>
              <a:rPr lang="en-US" sz="2000" dirty="0"/>
              <a:t>Social Security, Medicare, Medigap</a:t>
            </a:r>
          </a:p>
          <a:p>
            <a:r>
              <a:rPr lang="en-US" sz="2000" dirty="0"/>
              <a:t>How to plan for Health Care costs</a:t>
            </a:r>
          </a:p>
          <a:p>
            <a:r>
              <a:rPr lang="en-US" sz="2000" dirty="0"/>
              <a:t>How to make the most of your TIAA investments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RSVP: benefits@butler.edu</a:t>
            </a:r>
          </a:p>
        </p:txBody>
      </p:sp>
    </p:spTree>
    <p:extLst>
      <p:ext uri="{BB962C8B-B14F-4D97-AF65-F5344CB8AC3E}">
        <p14:creationId xmlns:p14="http://schemas.microsoft.com/office/powerpoint/2010/main" val="4144113286"/>
      </p:ext>
    </p:extLst>
  </p:cSld>
  <p:clrMapOvr>
    <a:masterClrMapping/>
  </p:clrMapOvr>
</p:sld>
</file>

<file path=ppt/theme/theme1.xml><?xml version="1.0" encoding="utf-8"?>
<a:theme xmlns:a="http://schemas.openxmlformats.org/drawingml/2006/main" name="01_Butler Cover">
  <a:themeElements>
    <a:clrScheme name="Butler">
      <a:dk1>
        <a:srgbClr val="050219"/>
      </a:dk1>
      <a:lt1>
        <a:srgbClr val="FFFFFE"/>
      </a:lt1>
      <a:dk2>
        <a:srgbClr val="141313"/>
      </a:dk2>
      <a:lt2>
        <a:srgbClr val="D1E3CF"/>
      </a:lt2>
      <a:accent1>
        <a:srgbClr val="008EC8"/>
      </a:accent1>
      <a:accent2>
        <a:srgbClr val="D1E3CF"/>
      </a:accent2>
      <a:accent3>
        <a:srgbClr val="D11960"/>
      </a:accent3>
      <a:accent4>
        <a:srgbClr val="E7E533"/>
      </a:accent4>
      <a:accent5>
        <a:srgbClr val="5CB174"/>
      </a:accent5>
      <a:accent6>
        <a:srgbClr val="EEA420"/>
      </a:accent6>
      <a:hlink>
        <a:srgbClr val="050219"/>
      </a:hlink>
      <a:folHlink>
        <a:srgbClr val="05021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 fontScale="85000" lnSpcReduction="10000"/>
      </a:bodyPr>
      <a:lstStyle>
        <a:defPPr>
          <a:defRPr dirty="0" smtClean="0"/>
        </a:defPPr>
      </a:lstStyle>
    </a:txDef>
  </a:objectDefaults>
  <a:extraClrSchemeLst/>
</a:theme>
</file>

<file path=ppt/theme/theme10.xml><?xml version="1.0" encoding="utf-8"?>
<a:theme xmlns:a="http://schemas.openxmlformats.org/drawingml/2006/main" name="04_Butler Watermark">
  <a:themeElements>
    <a:clrScheme name="Butler 1">
      <a:dk1>
        <a:srgbClr val="13294B"/>
      </a:dk1>
      <a:lt1>
        <a:srgbClr val="FFFFFE"/>
      </a:lt1>
      <a:dk2>
        <a:srgbClr val="13294B"/>
      </a:dk2>
      <a:lt2>
        <a:srgbClr val="D1E0D7"/>
      </a:lt2>
      <a:accent1>
        <a:srgbClr val="00A3E0"/>
      </a:accent1>
      <a:accent2>
        <a:srgbClr val="D1E0D7"/>
      </a:accent2>
      <a:accent3>
        <a:srgbClr val="E31C79"/>
      </a:accent3>
      <a:accent4>
        <a:srgbClr val="ECE81A"/>
      </a:accent4>
      <a:accent5>
        <a:srgbClr val="26D07C"/>
      </a:accent5>
      <a:accent6>
        <a:srgbClr val="EAAA00"/>
      </a:accent6>
      <a:hlink>
        <a:srgbClr val="00A3E0"/>
      </a:hlink>
      <a:folHlink>
        <a:srgbClr val="00A3E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05_Butler Watermark_02">
  <a:themeElements>
    <a:clrScheme name="Butler 1">
      <a:dk1>
        <a:srgbClr val="13294B"/>
      </a:dk1>
      <a:lt1>
        <a:srgbClr val="FFFFFE"/>
      </a:lt1>
      <a:dk2>
        <a:srgbClr val="13294B"/>
      </a:dk2>
      <a:lt2>
        <a:srgbClr val="D1E0D7"/>
      </a:lt2>
      <a:accent1>
        <a:srgbClr val="00A3E0"/>
      </a:accent1>
      <a:accent2>
        <a:srgbClr val="D1E0D7"/>
      </a:accent2>
      <a:accent3>
        <a:srgbClr val="E31C79"/>
      </a:accent3>
      <a:accent4>
        <a:srgbClr val="ECE81A"/>
      </a:accent4>
      <a:accent5>
        <a:srgbClr val="26D07C"/>
      </a:accent5>
      <a:accent6>
        <a:srgbClr val="EAAA00"/>
      </a:accent6>
      <a:hlink>
        <a:srgbClr val="00A3E0"/>
      </a:hlink>
      <a:folHlink>
        <a:srgbClr val="00A3E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06_Butler Watermark_03">
  <a:themeElements>
    <a:clrScheme name="Butler 1">
      <a:dk1>
        <a:srgbClr val="13294B"/>
      </a:dk1>
      <a:lt1>
        <a:srgbClr val="FFFFFE"/>
      </a:lt1>
      <a:dk2>
        <a:srgbClr val="13294B"/>
      </a:dk2>
      <a:lt2>
        <a:srgbClr val="D1E0D7"/>
      </a:lt2>
      <a:accent1>
        <a:srgbClr val="00A3E0"/>
      </a:accent1>
      <a:accent2>
        <a:srgbClr val="D1E0D7"/>
      </a:accent2>
      <a:accent3>
        <a:srgbClr val="E31C79"/>
      </a:accent3>
      <a:accent4>
        <a:srgbClr val="ECE81A"/>
      </a:accent4>
      <a:accent5>
        <a:srgbClr val="26D07C"/>
      </a:accent5>
      <a:accent6>
        <a:srgbClr val="EAAA00"/>
      </a:accent6>
      <a:hlink>
        <a:srgbClr val="00A3E0"/>
      </a:hlink>
      <a:folHlink>
        <a:srgbClr val="00A3E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07_Butler Basic_01">
  <a:themeElements>
    <a:clrScheme name="Butler 1">
      <a:dk1>
        <a:srgbClr val="13294B"/>
      </a:dk1>
      <a:lt1>
        <a:srgbClr val="FFFFFE"/>
      </a:lt1>
      <a:dk2>
        <a:srgbClr val="13294B"/>
      </a:dk2>
      <a:lt2>
        <a:srgbClr val="D1E0D7"/>
      </a:lt2>
      <a:accent1>
        <a:srgbClr val="00A3E0"/>
      </a:accent1>
      <a:accent2>
        <a:srgbClr val="D1E0D7"/>
      </a:accent2>
      <a:accent3>
        <a:srgbClr val="E31C79"/>
      </a:accent3>
      <a:accent4>
        <a:srgbClr val="ECE81A"/>
      </a:accent4>
      <a:accent5>
        <a:srgbClr val="26D07C"/>
      </a:accent5>
      <a:accent6>
        <a:srgbClr val="EAAA00"/>
      </a:accent6>
      <a:hlink>
        <a:srgbClr val="00A3E0"/>
      </a:hlink>
      <a:folHlink>
        <a:srgbClr val="00A3E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08_Butler Basic_02">
  <a:themeElements>
    <a:clrScheme name="Butler 1">
      <a:dk1>
        <a:srgbClr val="13294B"/>
      </a:dk1>
      <a:lt1>
        <a:srgbClr val="FFFFFE"/>
      </a:lt1>
      <a:dk2>
        <a:srgbClr val="13294B"/>
      </a:dk2>
      <a:lt2>
        <a:srgbClr val="D1E0D7"/>
      </a:lt2>
      <a:accent1>
        <a:srgbClr val="00A3E0"/>
      </a:accent1>
      <a:accent2>
        <a:srgbClr val="D1E0D7"/>
      </a:accent2>
      <a:accent3>
        <a:srgbClr val="E31C79"/>
      </a:accent3>
      <a:accent4>
        <a:srgbClr val="ECE81A"/>
      </a:accent4>
      <a:accent5>
        <a:srgbClr val="26D07C"/>
      </a:accent5>
      <a:accent6>
        <a:srgbClr val="EAAA00"/>
      </a:accent6>
      <a:hlink>
        <a:srgbClr val="00A3E0"/>
      </a:hlink>
      <a:folHlink>
        <a:srgbClr val="00A3E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09_Butler Closing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01_Butler Cover-Centered">
  <a:themeElements>
    <a:clrScheme name="Butler">
      <a:dk1>
        <a:srgbClr val="050219"/>
      </a:dk1>
      <a:lt1>
        <a:srgbClr val="FFFFFE"/>
      </a:lt1>
      <a:dk2>
        <a:srgbClr val="141313"/>
      </a:dk2>
      <a:lt2>
        <a:srgbClr val="D1E3CF"/>
      </a:lt2>
      <a:accent1>
        <a:srgbClr val="008EC8"/>
      </a:accent1>
      <a:accent2>
        <a:srgbClr val="D1E3CF"/>
      </a:accent2>
      <a:accent3>
        <a:srgbClr val="D11960"/>
      </a:accent3>
      <a:accent4>
        <a:srgbClr val="E7E533"/>
      </a:accent4>
      <a:accent5>
        <a:srgbClr val="5CB174"/>
      </a:accent5>
      <a:accent6>
        <a:srgbClr val="EEA420"/>
      </a:accent6>
      <a:hlink>
        <a:srgbClr val="050219"/>
      </a:hlink>
      <a:folHlink>
        <a:srgbClr val="05021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 fontScale="85000" lnSpcReduction="10000"/>
      </a:bodyPr>
      <a:lstStyle>
        <a:defPPr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02_Butler Cover">
  <a:themeElements>
    <a:clrScheme name="Butler">
      <a:dk1>
        <a:srgbClr val="050219"/>
      </a:dk1>
      <a:lt1>
        <a:srgbClr val="FFFFFE"/>
      </a:lt1>
      <a:dk2>
        <a:srgbClr val="141313"/>
      </a:dk2>
      <a:lt2>
        <a:srgbClr val="D1E3CF"/>
      </a:lt2>
      <a:accent1>
        <a:srgbClr val="008EC8"/>
      </a:accent1>
      <a:accent2>
        <a:srgbClr val="D1E3CF"/>
      </a:accent2>
      <a:accent3>
        <a:srgbClr val="D11960"/>
      </a:accent3>
      <a:accent4>
        <a:srgbClr val="E7E533"/>
      </a:accent4>
      <a:accent5>
        <a:srgbClr val="5CB174"/>
      </a:accent5>
      <a:accent6>
        <a:srgbClr val="EEA420"/>
      </a:accent6>
      <a:hlink>
        <a:srgbClr val="050219"/>
      </a:hlink>
      <a:folHlink>
        <a:srgbClr val="05021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 fontScale="85000" lnSpcReduction="10000"/>
      </a:bodyPr>
      <a:lstStyle>
        <a:defPPr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02_Butler Cover-Centered">
  <a:themeElements>
    <a:clrScheme name="Butler">
      <a:dk1>
        <a:srgbClr val="050219"/>
      </a:dk1>
      <a:lt1>
        <a:srgbClr val="FFFFFE"/>
      </a:lt1>
      <a:dk2>
        <a:srgbClr val="141313"/>
      </a:dk2>
      <a:lt2>
        <a:srgbClr val="D1E3CF"/>
      </a:lt2>
      <a:accent1>
        <a:srgbClr val="008EC8"/>
      </a:accent1>
      <a:accent2>
        <a:srgbClr val="D1E3CF"/>
      </a:accent2>
      <a:accent3>
        <a:srgbClr val="D11960"/>
      </a:accent3>
      <a:accent4>
        <a:srgbClr val="E7E533"/>
      </a:accent4>
      <a:accent5>
        <a:srgbClr val="5CB174"/>
      </a:accent5>
      <a:accent6>
        <a:srgbClr val="EEA420"/>
      </a:accent6>
      <a:hlink>
        <a:srgbClr val="050219"/>
      </a:hlink>
      <a:folHlink>
        <a:srgbClr val="05021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 fontScale="85000" lnSpcReduction="10000"/>
      </a:bodyPr>
      <a:lstStyle>
        <a:defPPr>
          <a:defRPr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03_Butler Cover">
  <a:themeElements>
    <a:clrScheme name="Butler">
      <a:dk1>
        <a:srgbClr val="050219"/>
      </a:dk1>
      <a:lt1>
        <a:srgbClr val="FFFFFE"/>
      </a:lt1>
      <a:dk2>
        <a:srgbClr val="141313"/>
      </a:dk2>
      <a:lt2>
        <a:srgbClr val="D1E3CF"/>
      </a:lt2>
      <a:accent1>
        <a:srgbClr val="008EC8"/>
      </a:accent1>
      <a:accent2>
        <a:srgbClr val="D1E3CF"/>
      </a:accent2>
      <a:accent3>
        <a:srgbClr val="D11960"/>
      </a:accent3>
      <a:accent4>
        <a:srgbClr val="E7E533"/>
      </a:accent4>
      <a:accent5>
        <a:srgbClr val="5CB174"/>
      </a:accent5>
      <a:accent6>
        <a:srgbClr val="EEA420"/>
      </a:accent6>
      <a:hlink>
        <a:srgbClr val="050219"/>
      </a:hlink>
      <a:folHlink>
        <a:srgbClr val="05021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 fontScale="85000" lnSpcReduction="10000"/>
      </a:bodyPr>
      <a:lstStyle>
        <a:defPPr>
          <a:defRPr dirty="0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03_Butler Cover-Centered">
  <a:themeElements>
    <a:clrScheme name="Butler">
      <a:dk1>
        <a:srgbClr val="050219"/>
      </a:dk1>
      <a:lt1>
        <a:srgbClr val="FFFFFE"/>
      </a:lt1>
      <a:dk2>
        <a:srgbClr val="141313"/>
      </a:dk2>
      <a:lt2>
        <a:srgbClr val="D1E3CF"/>
      </a:lt2>
      <a:accent1>
        <a:srgbClr val="008EC8"/>
      </a:accent1>
      <a:accent2>
        <a:srgbClr val="D1E3CF"/>
      </a:accent2>
      <a:accent3>
        <a:srgbClr val="D11960"/>
      </a:accent3>
      <a:accent4>
        <a:srgbClr val="E7E533"/>
      </a:accent4>
      <a:accent5>
        <a:srgbClr val="5CB174"/>
      </a:accent5>
      <a:accent6>
        <a:srgbClr val="EEA420"/>
      </a:accent6>
      <a:hlink>
        <a:srgbClr val="050219"/>
      </a:hlink>
      <a:folHlink>
        <a:srgbClr val="05021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 fontScale="85000" lnSpcReduction="10000"/>
      </a:bodyPr>
      <a:lstStyle>
        <a:defPPr>
          <a:defRPr dirty="0" smtClean="0"/>
        </a:defPPr>
      </a:lstStyle>
    </a:txDef>
  </a:objectDefaults>
  <a:extraClrSchemeLst/>
</a:theme>
</file>

<file path=ppt/theme/theme7.xml><?xml version="1.0" encoding="utf-8"?>
<a:theme xmlns:a="http://schemas.openxmlformats.org/drawingml/2006/main" name="6_Butler Texture Cover-1">
  <a:themeElements>
    <a:clrScheme name="Butler">
      <a:dk1>
        <a:srgbClr val="050219"/>
      </a:dk1>
      <a:lt1>
        <a:srgbClr val="FFFFFE"/>
      </a:lt1>
      <a:dk2>
        <a:srgbClr val="141313"/>
      </a:dk2>
      <a:lt2>
        <a:srgbClr val="D1E3CF"/>
      </a:lt2>
      <a:accent1>
        <a:srgbClr val="008EC8"/>
      </a:accent1>
      <a:accent2>
        <a:srgbClr val="D1E3CF"/>
      </a:accent2>
      <a:accent3>
        <a:srgbClr val="D11960"/>
      </a:accent3>
      <a:accent4>
        <a:srgbClr val="E7E533"/>
      </a:accent4>
      <a:accent5>
        <a:srgbClr val="5CB174"/>
      </a:accent5>
      <a:accent6>
        <a:srgbClr val="EEA420"/>
      </a:accent6>
      <a:hlink>
        <a:srgbClr val="050219"/>
      </a:hlink>
      <a:folHlink>
        <a:srgbClr val="05021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 fontScale="85000" lnSpcReduction="10000"/>
      </a:bodyPr>
      <a:lstStyle>
        <a:defPPr>
          <a:defRPr dirty="0" smtClean="0"/>
        </a:defPPr>
      </a:lstStyle>
    </a:txDef>
  </a:objectDefaults>
  <a:extraClrSchemeLst/>
</a:theme>
</file>

<file path=ppt/theme/theme8.xml><?xml version="1.0" encoding="utf-8"?>
<a:theme xmlns:a="http://schemas.openxmlformats.org/drawingml/2006/main" name="7_Butler Texture Cover-2">
  <a:themeElements>
    <a:clrScheme name="Butler">
      <a:dk1>
        <a:srgbClr val="050219"/>
      </a:dk1>
      <a:lt1>
        <a:srgbClr val="FFFFFE"/>
      </a:lt1>
      <a:dk2>
        <a:srgbClr val="141313"/>
      </a:dk2>
      <a:lt2>
        <a:srgbClr val="D1E3CF"/>
      </a:lt2>
      <a:accent1>
        <a:srgbClr val="008EC8"/>
      </a:accent1>
      <a:accent2>
        <a:srgbClr val="D1E3CF"/>
      </a:accent2>
      <a:accent3>
        <a:srgbClr val="D11960"/>
      </a:accent3>
      <a:accent4>
        <a:srgbClr val="E7E533"/>
      </a:accent4>
      <a:accent5>
        <a:srgbClr val="5CB174"/>
      </a:accent5>
      <a:accent6>
        <a:srgbClr val="EEA420"/>
      </a:accent6>
      <a:hlink>
        <a:srgbClr val="050219"/>
      </a:hlink>
      <a:folHlink>
        <a:srgbClr val="05021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 fontScale="85000" lnSpcReduction="10000"/>
      </a:bodyPr>
      <a:lstStyle>
        <a:defPPr>
          <a:defRPr dirty="0" smtClean="0"/>
        </a:defPPr>
      </a:lstStyle>
    </a:txDef>
  </a:objectDefaults>
  <a:extraClrSchemeLst/>
</a:theme>
</file>

<file path=ppt/theme/theme9.xml><?xml version="1.0" encoding="utf-8"?>
<a:theme xmlns:a="http://schemas.openxmlformats.org/drawingml/2006/main" name="8_Butler Texture Cover-3">
  <a:themeElements>
    <a:clrScheme name="Butler">
      <a:dk1>
        <a:srgbClr val="050219"/>
      </a:dk1>
      <a:lt1>
        <a:srgbClr val="FFFFFE"/>
      </a:lt1>
      <a:dk2>
        <a:srgbClr val="141313"/>
      </a:dk2>
      <a:lt2>
        <a:srgbClr val="D1E3CF"/>
      </a:lt2>
      <a:accent1>
        <a:srgbClr val="008EC8"/>
      </a:accent1>
      <a:accent2>
        <a:srgbClr val="D1E3CF"/>
      </a:accent2>
      <a:accent3>
        <a:srgbClr val="D11960"/>
      </a:accent3>
      <a:accent4>
        <a:srgbClr val="E7E533"/>
      </a:accent4>
      <a:accent5>
        <a:srgbClr val="5CB174"/>
      </a:accent5>
      <a:accent6>
        <a:srgbClr val="EEA420"/>
      </a:accent6>
      <a:hlink>
        <a:srgbClr val="050219"/>
      </a:hlink>
      <a:folHlink>
        <a:srgbClr val="05021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 fontScale="85000" lnSpcReduction="10000"/>
      </a:bodyPr>
      <a:lstStyle>
        <a:defPPr>
          <a:defRPr dirty="0" smtClean="0"/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6D0A680E1EE944B827E0864D007960" ma:contentTypeVersion="13" ma:contentTypeDescription="Create a new document." ma:contentTypeScope="" ma:versionID="f991e4182a492b766ffb2052aaf455a8">
  <xsd:schema xmlns:xsd="http://www.w3.org/2001/XMLSchema" xmlns:xs="http://www.w3.org/2001/XMLSchema" xmlns:p="http://schemas.microsoft.com/office/2006/metadata/properties" xmlns:ns2="824f8934-9ae1-4c0a-87b5-28331927a78e" xmlns:ns3="9a3ac6c0-b277-4783-b950-d3d97301c27d" targetNamespace="http://schemas.microsoft.com/office/2006/metadata/properties" ma:root="true" ma:fieldsID="48b6cb1aae429c622129f87fa1a38373" ns2:_="" ns3:_="">
    <xsd:import namespace="824f8934-9ae1-4c0a-87b5-28331927a78e"/>
    <xsd:import namespace="9a3ac6c0-b277-4783-b950-d3d97301c2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4f8934-9ae1-4c0a-87b5-28331927a7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3ac6c0-b277-4783-b950-d3d97301c27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5D3FBF3-ABA8-4A95-8C5B-B71297C078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4f8934-9ae1-4c0a-87b5-28331927a78e"/>
    <ds:schemaRef ds:uri="9a3ac6c0-b277-4783-b950-d3d97301c2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736F67A-C421-466D-BCEC-26FC39C3DC3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E829837-71D2-4F91-ABB6-EE12F0B542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145</Words>
  <Application>Microsoft Office PowerPoint</Application>
  <PresentationFormat>On-screen Show (4:3)</PresentationFormat>
  <Paragraphs>36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4</vt:i4>
      </vt:variant>
    </vt:vector>
  </HeadingPairs>
  <TitlesOfParts>
    <vt:vector size="23" baseType="lpstr">
      <vt:lpstr>Arial</vt:lpstr>
      <vt:lpstr>Calibri</vt:lpstr>
      <vt:lpstr>Georgia</vt:lpstr>
      <vt:lpstr>Helvetica</vt:lpstr>
      <vt:lpstr>01_Butler Cover</vt:lpstr>
      <vt:lpstr>01_Butler Cover-Centered</vt:lpstr>
      <vt:lpstr>02_Butler Cover</vt:lpstr>
      <vt:lpstr>02_Butler Cover-Centered</vt:lpstr>
      <vt:lpstr>03_Butler Cover</vt:lpstr>
      <vt:lpstr>03_Butler Cover-Centered</vt:lpstr>
      <vt:lpstr>6_Butler Texture Cover-1</vt:lpstr>
      <vt:lpstr>7_Butler Texture Cover-2</vt:lpstr>
      <vt:lpstr>8_Butler Texture Cover-3</vt:lpstr>
      <vt:lpstr>04_Butler Watermark</vt:lpstr>
      <vt:lpstr>05_Butler Watermark_02</vt:lpstr>
      <vt:lpstr>06_Butler Watermark_03</vt:lpstr>
      <vt:lpstr>07_Butler Basic_01</vt:lpstr>
      <vt:lpstr>08_Butler Basic_02</vt:lpstr>
      <vt:lpstr>09_Butler Closing Slide</vt:lpstr>
      <vt:lpstr>BENEFITS UPDATE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Orlowski, Katie</dc:creator>
  <cp:lastModifiedBy>Diehl, Kendra</cp:lastModifiedBy>
  <cp:revision>38</cp:revision>
  <cp:lastPrinted>2015-08-31T18:44:18Z</cp:lastPrinted>
  <dcterms:created xsi:type="dcterms:W3CDTF">2015-03-02T15:38:05Z</dcterms:created>
  <dcterms:modified xsi:type="dcterms:W3CDTF">2024-03-18T15:37:32Z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0x010100B36D0A680E1EE944B827E0864D007960</vt:lpwstr>
  </property>
</Properties>
</file>